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6" r:id="rId3"/>
    <p:sldId id="283" r:id="rId4"/>
    <p:sldId id="284" r:id="rId5"/>
    <p:sldId id="257" r:id="rId6"/>
    <p:sldId id="278" r:id="rId7"/>
    <p:sldId id="258" r:id="rId8"/>
    <p:sldId id="280" r:id="rId9"/>
    <p:sldId id="281" r:id="rId10"/>
    <p:sldId id="261" r:id="rId11"/>
    <p:sldId id="282" r:id="rId12"/>
    <p:sldId id="292" r:id="rId13"/>
    <p:sldId id="293" r:id="rId14"/>
    <p:sldId id="295" r:id="rId15"/>
    <p:sldId id="262" r:id="rId16"/>
    <p:sldId id="279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6" r:id="rId27"/>
    <p:sldId id="289" r:id="rId28"/>
    <p:sldId id="287" r:id="rId29"/>
    <p:sldId id="288" r:id="rId30"/>
    <p:sldId id="290" r:id="rId31"/>
    <p:sldId id="291" r:id="rId32"/>
    <p:sldId id="296" r:id="rId33"/>
    <p:sldId id="297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122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A18509-88C2-4C65-AC19-CF83A815EC28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A0B33A8-436C-499C-9E10-C2C3B65181EC}">
      <dgm:prSet/>
      <dgm:spPr/>
      <dgm:t>
        <a:bodyPr/>
        <a:lstStyle/>
        <a:p>
          <a:r>
            <a:rPr lang="da-DK" b="1" dirty="0"/>
            <a:t>Sylvester &amp; Co</a:t>
          </a:r>
          <a:r>
            <a:rPr lang="da-DK" dirty="0"/>
            <a:t> er et moderne HR-konsulenthus med speciale i at styrke organisationers evne til at tiltrække, udvikle og fastholde de rette medarbejdere – med udgangspunkt i data, teknologi, relevante HR Kompetencer og menneskelig indsigt.</a:t>
          </a:r>
          <a:endParaRPr lang="en-US" dirty="0"/>
        </a:p>
      </dgm:t>
    </dgm:pt>
    <dgm:pt modelId="{1C8DFACD-F39F-42B3-9AEE-F2B37CCA4DFF}" type="parTrans" cxnId="{83D88978-A9CE-420A-AD04-BDE4BE241CE4}">
      <dgm:prSet/>
      <dgm:spPr/>
      <dgm:t>
        <a:bodyPr/>
        <a:lstStyle/>
        <a:p>
          <a:endParaRPr lang="en-US"/>
        </a:p>
      </dgm:t>
    </dgm:pt>
    <dgm:pt modelId="{7246F149-1330-4063-AA3E-8216A29A0E23}" type="sibTrans" cxnId="{83D88978-A9CE-420A-AD04-BDE4BE241CE4}">
      <dgm:prSet/>
      <dgm:spPr/>
      <dgm:t>
        <a:bodyPr/>
        <a:lstStyle/>
        <a:p>
          <a:endParaRPr lang="en-US"/>
        </a:p>
      </dgm:t>
    </dgm:pt>
    <dgm:pt modelId="{AF080B05-8FED-4ABB-A706-1071717F94C1}">
      <dgm:prSet/>
      <dgm:spPr/>
      <dgm:t>
        <a:bodyPr/>
        <a:lstStyle/>
        <a:p>
          <a:r>
            <a:rPr lang="da-DK"/>
            <a:t>Vi forener </a:t>
          </a:r>
          <a:r>
            <a:rPr lang="da-DK" b="1"/>
            <a:t>klassisk HR-rådgivning med ny teknologi</a:t>
          </a:r>
          <a:r>
            <a:rPr lang="da-DK"/>
            <a:t> og tilbyder løsninger inden for:</a:t>
          </a:r>
          <a:endParaRPr lang="en-US"/>
        </a:p>
      </dgm:t>
    </dgm:pt>
    <dgm:pt modelId="{58427352-51C3-4E7A-BA96-66E24BEE3184}" type="parTrans" cxnId="{38DCB241-146B-408B-BB7D-BA75295BFCE1}">
      <dgm:prSet/>
      <dgm:spPr/>
      <dgm:t>
        <a:bodyPr/>
        <a:lstStyle/>
        <a:p>
          <a:endParaRPr lang="en-US"/>
        </a:p>
      </dgm:t>
    </dgm:pt>
    <dgm:pt modelId="{EFFC5B72-04ED-4445-9AEE-39C0FC1B0590}" type="sibTrans" cxnId="{38DCB241-146B-408B-BB7D-BA75295BFCE1}">
      <dgm:prSet/>
      <dgm:spPr/>
      <dgm:t>
        <a:bodyPr/>
        <a:lstStyle/>
        <a:p>
          <a:endParaRPr lang="en-US"/>
        </a:p>
      </dgm:t>
    </dgm:pt>
    <dgm:pt modelId="{06AF0117-386C-4774-AAC4-C31BCC5E8F1B}">
      <dgm:prSet/>
      <dgm:spPr/>
      <dgm:t>
        <a:bodyPr/>
        <a:lstStyle/>
        <a:p>
          <a:r>
            <a:rPr lang="da-DK" dirty="0"/>
            <a:t>🎯 </a:t>
          </a:r>
          <a:r>
            <a:rPr lang="da-DK" b="1" dirty="0"/>
            <a:t>HR Management Services</a:t>
          </a:r>
          <a:r>
            <a:rPr lang="da-DK" dirty="0"/>
            <a:t> – Interim HR (søsterselskab </a:t>
          </a:r>
          <a:r>
            <a:rPr lang="da-DK" b="1" dirty="0"/>
            <a:t>Nordic HR People ApS</a:t>
          </a:r>
          <a:r>
            <a:rPr lang="da-DK" dirty="0"/>
            <a:t>), HR-strategi, politikker og processer </a:t>
          </a:r>
          <a:endParaRPr lang="en-US" dirty="0"/>
        </a:p>
      </dgm:t>
    </dgm:pt>
    <dgm:pt modelId="{EC2B1A1F-D964-413D-B104-2C6251FB0415}" type="parTrans" cxnId="{2AA7CDDF-FBC9-406E-84AC-924FE89B7B53}">
      <dgm:prSet/>
      <dgm:spPr/>
      <dgm:t>
        <a:bodyPr/>
        <a:lstStyle/>
        <a:p>
          <a:endParaRPr lang="en-US"/>
        </a:p>
      </dgm:t>
    </dgm:pt>
    <dgm:pt modelId="{D1689BE4-490A-4529-9D9D-FEC9A8A258AB}" type="sibTrans" cxnId="{2AA7CDDF-FBC9-406E-84AC-924FE89B7B53}">
      <dgm:prSet/>
      <dgm:spPr/>
      <dgm:t>
        <a:bodyPr/>
        <a:lstStyle/>
        <a:p>
          <a:endParaRPr lang="en-US"/>
        </a:p>
      </dgm:t>
    </dgm:pt>
    <dgm:pt modelId="{4F4EF1BF-276E-401E-931E-D1685ACEBBDD}">
      <dgm:prSet/>
      <dgm:spPr/>
      <dgm:t>
        <a:bodyPr/>
        <a:lstStyle/>
        <a:p>
          <a:r>
            <a:rPr lang="da-DK"/>
            <a:t>📚 </a:t>
          </a:r>
          <a:r>
            <a:rPr lang="da-DK" b="1"/>
            <a:t>Kurser &amp; Keynotes</a:t>
          </a:r>
          <a:r>
            <a:rPr lang="da-DK"/>
            <a:t> – Aktuelle HR-emner og AI-træning målrettet HR og ledelse</a:t>
          </a:r>
          <a:endParaRPr lang="en-US"/>
        </a:p>
      </dgm:t>
    </dgm:pt>
    <dgm:pt modelId="{36955CB4-8C2E-4D94-BEE1-E24294BC042C}" type="parTrans" cxnId="{381C62C2-135D-4E42-8B1E-D349CEF892C0}">
      <dgm:prSet/>
      <dgm:spPr/>
      <dgm:t>
        <a:bodyPr/>
        <a:lstStyle/>
        <a:p>
          <a:endParaRPr lang="en-US"/>
        </a:p>
      </dgm:t>
    </dgm:pt>
    <dgm:pt modelId="{A37A914F-E246-41AE-98EA-6710CDD9D716}" type="sibTrans" cxnId="{381C62C2-135D-4E42-8B1E-D349CEF892C0}">
      <dgm:prSet/>
      <dgm:spPr/>
      <dgm:t>
        <a:bodyPr/>
        <a:lstStyle/>
        <a:p>
          <a:endParaRPr lang="en-US"/>
        </a:p>
      </dgm:t>
    </dgm:pt>
    <dgm:pt modelId="{5D97EB28-526D-4E37-8C41-434E5A6C2EF9}">
      <dgm:prSet/>
      <dgm:spPr/>
      <dgm:t>
        <a:bodyPr/>
        <a:lstStyle/>
        <a:p>
          <a:r>
            <a:rPr lang="da-DK" dirty="0"/>
            <a:t>🤖 </a:t>
          </a:r>
          <a:r>
            <a:rPr lang="da-DK" b="1" dirty="0"/>
            <a:t>HR-teknologi &amp; kunstig intelligens</a:t>
          </a:r>
          <a:r>
            <a:rPr lang="da-DK" dirty="0"/>
            <a:t> – Rådgivning om systemvalg, AI, HR-</a:t>
          </a:r>
          <a:r>
            <a:rPr lang="da-DK" dirty="0" err="1"/>
            <a:t>bots</a:t>
          </a:r>
          <a:r>
            <a:rPr lang="da-DK" dirty="0"/>
            <a:t> og automatisering</a:t>
          </a:r>
          <a:endParaRPr lang="en-US" dirty="0"/>
        </a:p>
      </dgm:t>
    </dgm:pt>
    <dgm:pt modelId="{A567B086-7FEF-42A6-A21B-20A33B0B55CC}" type="parTrans" cxnId="{F9A85736-A6AE-4B43-8C5B-93287E0DE34F}">
      <dgm:prSet/>
      <dgm:spPr/>
      <dgm:t>
        <a:bodyPr/>
        <a:lstStyle/>
        <a:p>
          <a:endParaRPr lang="en-US"/>
        </a:p>
      </dgm:t>
    </dgm:pt>
    <dgm:pt modelId="{0FA6302F-1C38-42CB-BAB1-C612AE2A0190}" type="sibTrans" cxnId="{F9A85736-A6AE-4B43-8C5B-93287E0DE34F}">
      <dgm:prSet/>
      <dgm:spPr/>
      <dgm:t>
        <a:bodyPr/>
        <a:lstStyle/>
        <a:p>
          <a:endParaRPr lang="en-US"/>
        </a:p>
      </dgm:t>
    </dgm:pt>
    <dgm:pt modelId="{E329CA0C-54ED-4E26-95FD-7D32E6390460}">
      <dgm:prSet/>
      <dgm:spPr/>
      <dgm:t>
        <a:bodyPr/>
        <a:lstStyle/>
        <a:p>
          <a:r>
            <a:rPr lang="da-DK" dirty="0"/>
            <a:t>Sylvester &amp; co er drivkraften bag </a:t>
          </a:r>
          <a:r>
            <a:rPr lang="da-DK" b="1" dirty="0"/>
            <a:t>HR AI Network</a:t>
          </a:r>
          <a:r>
            <a:rPr lang="da-DK" dirty="0"/>
            <a:t> – Danmarks samlingspunkt for fremtidens AI HR-faglighed, og vi deler viden via vores </a:t>
          </a:r>
          <a:r>
            <a:rPr lang="da-DK" b="1" dirty="0"/>
            <a:t>blog</a:t>
          </a:r>
          <a:r>
            <a:rPr lang="da-DK" dirty="0"/>
            <a:t>, netværk og inspirationsindlæg.</a:t>
          </a:r>
          <a:endParaRPr lang="en-US" dirty="0"/>
        </a:p>
      </dgm:t>
    </dgm:pt>
    <dgm:pt modelId="{A96A7963-E355-4C8B-88E2-4F3D9310F743}" type="parTrans" cxnId="{02F8FE1D-1FB0-4D95-A40B-FCDF62A339D4}">
      <dgm:prSet/>
      <dgm:spPr/>
      <dgm:t>
        <a:bodyPr/>
        <a:lstStyle/>
        <a:p>
          <a:endParaRPr lang="en-US"/>
        </a:p>
      </dgm:t>
    </dgm:pt>
    <dgm:pt modelId="{0A0C7AD0-1BD3-4049-B1F7-43F112CD4AC6}" type="sibTrans" cxnId="{02F8FE1D-1FB0-4D95-A40B-FCDF62A339D4}">
      <dgm:prSet/>
      <dgm:spPr/>
      <dgm:t>
        <a:bodyPr/>
        <a:lstStyle/>
        <a:p>
          <a:endParaRPr lang="en-US"/>
        </a:p>
      </dgm:t>
    </dgm:pt>
    <dgm:pt modelId="{6CCC8464-641F-4219-BE85-E0C60E142316}" type="pres">
      <dgm:prSet presAssocID="{2DA18509-88C2-4C65-AC19-CF83A815EC28}" presName="diagram" presStyleCnt="0">
        <dgm:presLayoutVars>
          <dgm:dir/>
          <dgm:resizeHandles val="exact"/>
        </dgm:presLayoutVars>
      </dgm:prSet>
      <dgm:spPr/>
    </dgm:pt>
    <dgm:pt modelId="{80B3F822-1449-4E76-B6FD-4E0A3D92EF3E}" type="pres">
      <dgm:prSet presAssocID="{3A0B33A8-436C-499C-9E10-C2C3B65181EC}" presName="node" presStyleLbl="node1" presStyleIdx="0" presStyleCnt="6">
        <dgm:presLayoutVars>
          <dgm:bulletEnabled val="1"/>
        </dgm:presLayoutVars>
      </dgm:prSet>
      <dgm:spPr/>
    </dgm:pt>
    <dgm:pt modelId="{1CCBB8C0-6E2F-44D0-AF92-599572CF9A43}" type="pres">
      <dgm:prSet presAssocID="{7246F149-1330-4063-AA3E-8216A29A0E23}" presName="sibTrans" presStyleCnt="0"/>
      <dgm:spPr/>
    </dgm:pt>
    <dgm:pt modelId="{9C699FD3-D86C-4BAF-AC37-82ABF77183CE}" type="pres">
      <dgm:prSet presAssocID="{AF080B05-8FED-4ABB-A706-1071717F94C1}" presName="node" presStyleLbl="node1" presStyleIdx="1" presStyleCnt="6">
        <dgm:presLayoutVars>
          <dgm:bulletEnabled val="1"/>
        </dgm:presLayoutVars>
      </dgm:prSet>
      <dgm:spPr/>
    </dgm:pt>
    <dgm:pt modelId="{87F03266-4EC5-4158-AD87-905793B01E08}" type="pres">
      <dgm:prSet presAssocID="{EFFC5B72-04ED-4445-9AEE-39C0FC1B0590}" presName="sibTrans" presStyleCnt="0"/>
      <dgm:spPr/>
    </dgm:pt>
    <dgm:pt modelId="{FB289092-BFDA-48AD-9E27-5D52B2CB6CDC}" type="pres">
      <dgm:prSet presAssocID="{06AF0117-386C-4774-AAC4-C31BCC5E8F1B}" presName="node" presStyleLbl="node1" presStyleIdx="2" presStyleCnt="6">
        <dgm:presLayoutVars>
          <dgm:bulletEnabled val="1"/>
        </dgm:presLayoutVars>
      </dgm:prSet>
      <dgm:spPr/>
    </dgm:pt>
    <dgm:pt modelId="{91E135FF-11F9-4EC9-855C-3C60D784CA9F}" type="pres">
      <dgm:prSet presAssocID="{D1689BE4-490A-4529-9D9D-FEC9A8A258AB}" presName="sibTrans" presStyleCnt="0"/>
      <dgm:spPr/>
    </dgm:pt>
    <dgm:pt modelId="{7D0A63A8-763D-4857-80F4-260875B0AFF6}" type="pres">
      <dgm:prSet presAssocID="{4F4EF1BF-276E-401E-931E-D1685ACEBBDD}" presName="node" presStyleLbl="node1" presStyleIdx="3" presStyleCnt="6">
        <dgm:presLayoutVars>
          <dgm:bulletEnabled val="1"/>
        </dgm:presLayoutVars>
      </dgm:prSet>
      <dgm:spPr/>
    </dgm:pt>
    <dgm:pt modelId="{0B8ECAC0-09F0-4E3E-939F-216EBBC3B044}" type="pres">
      <dgm:prSet presAssocID="{A37A914F-E246-41AE-98EA-6710CDD9D716}" presName="sibTrans" presStyleCnt="0"/>
      <dgm:spPr/>
    </dgm:pt>
    <dgm:pt modelId="{BB106D08-91E0-457D-B820-3AAFE28542B0}" type="pres">
      <dgm:prSet presAssocID="{5D97EB28-526D-4E37-8C41-434E5A6C2EF9}" presName="node" presStyleLbl="node1" presStyleIdx="4" presStyleCnt="6">
        <dgm:presLayoutVars>
          <dgm:bulletEnabled val="1"/>
        </dgm:presLayoutVars>
      </dgm:prSet>
      <dgm:spPr/>
    </dgm:pt>
    <dgm:pt modelId="{2AC4F3A9-913F-496B-8A19-081C5842D536}" type="pres">
      <dgm:prSet presAssocID="{0FA6302F-1C38-42CB-BAB1-C612AE2A0190}" presName="sibTrans" presStyleCnt="0"/>
      <dgm:spPr/>
    </dgm:pt>
    <dgm:pt modelId="{28A1647D-1F0B-4D9D-8745-F58751DBB9E9}" type="pres">
      <dgm:prSet presAssocID="{E329CA0C-54ED-4E26-95FD-7D32E6390460}" presName="node" presStyleLbl="node1" presStyleIdx="5" presStyleCnt="6">
        <dgm:presLayoutVars>
          <dgm:bulletEnabled val="1"/>
        </dgm:presLayoutVars>
      </dgm:prSet>
      <dgm:spPr/>
    </dgm:pt>
  </dgm:ptLst>
  <dgm:cxnLst>
    <dgm:cxn modelId="{E643E00B-42AE-4BFB-AB72-1C4A83D9751D}" type="presOf" srcId="{5D97EB28-526D-4E37-8C41-434E5A6C2EF9}" destId="{BB106D08-91E0-457D-B820-3AAFE28542B0}" srcOrd="0" destOrd="0" presId="urn:microsoft.com/office/officeart/2005/8/layout/default"/>
    <dgm:cxn modelId="{02F8FE1D-1FB0-4D95-A40B-FCDF62A339D4}" srcId="{2DA18509-88C2-4C65-AC19-CF83A815EC28}" destId="{E329CA0C-54ED-4E26-95FD-7D32E6390460}" srcOrd="5" destOrd="0" parTransId="{A96A7963-E355-4C8B-88E2-4F3D9310F743}" sibTransId="{0A0C7AD0-1BD3-4049-B1F7-43F112CD4AC6}"/>
    <dgm:cxn modelId="{496AAC25-3F4B-4F79-979B-6FDFE48667A7}" type="presOf" srcId="{3A0B33A8-436C-499C-9E10-C2C3B65181EC}" destId="{80B3F822-1449-4E76-B6FD-4E0A3D92EF3E}" srcOrd="0" destOrd="0" presId="urn:microsoft.com/office/officeart/2005/8/layout/default"/>
    <dgm:cxn modelId="{F9A85736-A6AE-4B43-8C5B-93287E0DE34F}" srcId="{2DA18509-88C2-4C65-AC19-CF83A815EC28}" destId="{5D97EB28-526D-4E37-8C41-434E5A6C2EF9}" srcOrd="4" destOrd="0" parTransId="{A567B086-7FEF-42A6-A21B-20A33B0B55CC}" sibTransId="{0FA6302F-1C38-42CB-BAB1-C612AE2A0190}"/>
    <dgm:cxn modelId="{A1F55C5D-96E1-4662-8EE5-AE538064468A}" type="presOf" srcId="{4F4EF1BF-276E-401E-931E-D1685ACEBBDD}" destId="{7D0A63A8-763D-4857-80F4-260875B0AFF6}" srcOrd="0" destOrd="0" presId="urn:microsoft.com/office/officeart/2005/8/layout/default"/>
    <dgm:cxn modelId="{38DCB241-146B-408B-BB7D-BA75295BFCE1}" srcId="{2DA18509-88C2-4C65-AC19-CF83A815EC28}" destId="{AF080B05-8FED-4ABB-A706-1071717F94C1}" srcOrd="1" destOrd="0" parTransId="{58427352-51C3-4E7A-BA96-66E24BEE3184}" sibTransId="{EFFC5B72-04ED-4445-9AEE-39C0FC1B0590}"/>
    <dgm:cxn modelId="{83D88978-A9CE-420A-AD04-BDE4BE241CE4}" srcId="{2DA18509-88C2-4C65-AC19-CF83A815EC28}" destId="{3A0B33A8-436C-499C-9E10-C2C3B65181EC}" srcOrd="0" destOrd="0" parTransId="{1C8DFACD-F39F-42B3-9AEE-F2B37CCA4DFF}" sibTransId="{7246F149-1330-4063-AA3E-8216A29A0E23}"/>
    <dgm:cxn modelId="{381C62C2-135D-4E42-8B1E-D349CEF892C0}" srcId="{2DA18509-88C2-4C65-AC19-CF83A815EC28}" destId="{4F4EF1BF-276E-401E-931E-D1685ACEBBDD}" srcOrd="3" destOrd="0" parTransId="{36955CB4-8C2E-4D94-BEE1-E24294BC042C}" sibTransId="{A37A914F-E246-41AE-98EA-6710CDD9D716}"/>
    <dgm:cxn modelId="{656213DC-26FC-42E3-958C-81294F17C799}" type="presOf" srcId="{AF080B05-8FED-4ABB-A706-1071717F94C1}" destId="{9C699FD3-D86C-4BAF-AC37-82ABF77183CE}" srcOrd="0" destOrd="0" presId="urn:microsoft.com/office/officeart/2005/8/layout/default"/>
    <dgm:cxn modelId="{2AA7CDDF-FBC9-406E-84AC-924FE89B7B53}" srcId="{2DA18509-88C2-4C65-AC19-CF83A815EC28}" destId="{06AF0117-386C-4774-AAC4-C31BCC5E8F1B}" srcOrd="2" destOrd="0" parTransId="{EC2B1A1F-D964-413D-B104-2C6251FB0415}" sibTransId="{D1689BE4-490A-4529-9D9D-FEC9A8A258AB}"/>
    <dgm:cxn modelId="{45DFFCF9-7F00-48EB-A1DC-7BFD6D61F1E9}" type="presOf" srcId="{06AF0117-386C-4774-AAC4-C31BCC5E8F1B}" destId="{FB289092-BFDA-48AD-9E27-5D52B2CB6CDC}" srcOrd="0" destOrd="0" presId="urn:microsoft.com/office/officeart/2005/8/layout/default"/>
    <dgm:cxn modelId="{7B2D05FA-CED6-4C62-9E20-62B0C05A0E76}" type="presOf" srcId="{2DA18509-88C2-4C65-AC19-CF83A815EC28}" destId="{6CCC8464-641F-4219-BE85-E0C60E142316}" srcOrd="0" destOrd="0" presId="urn:microsoft.com/office/officeart/2005/8/layout/default"/>
    <dgm:cxn modelId="{B6D72FFD-79D8-49E4-8BB5-D99622564FF2}" type="presOf" srcId="{E329CA0C-54ED-4E26-95FD-7D32E6390460}" destId="{28A1647D-1F0B-4D9D-8745-F58751DBB9E9}" srcOrd="0" destOrd="0" presId="urn:microsoft.com/office/officeart/2005/8/layout/default"/>
    <dgm:cxn modelId="{FF93AEED-23DF-435F-BDD0-5E62B255664A}" type="presParOf" srcId="{6CCC8464-641F-4219-BE85-E0C60E142316}" destId="{80B3F822-1449-4E76-B6FD-4E0A3D92EF3E}" srcOrd="0" destOrd="0" presId="urn:microsoft.com/office/officeart/2005/8/layout/default"/>
    <dgm:cxn modelId="{902075A0-014B-45F2-BD56-8E7A0078B1E4}" type="presParOf" srcId="{6CCC8464-641F-4219-BE85-E0C60E142316}" destId="{1CCBB8C0-6E2F-44D0-AF92-599572CF9A43}" srcOrd="1" destOrd="0" presId="urn:microsoft.com/office/officeart/2005/8/layout/default"/>
    <dgm:cxn modelId="{9C99CD32-A7E9-44B6-9BE1-E55F36790838}" type="presParOf" srcId="{6CCC8464-641F-4219-BE85-E0C60E142316}" destId="{9C699FD3-D86C-4BAF-AC37-82ABF77183CE}" srcOrd="2" destOrd="0" presId="urn:microsoft.com/office/officeart/2005/8/layout/default"/>
    <dgm:cxn modelId="{1424B3E4-2AA1-480D-B60D-6DE9896AD6E2}" type="presParOf" srcId="{6CCC8464-641F-4219-BE85-E0C60E142316}" destId="{87F03266-4EC5-4158-AD87-905793B01E08}" srcOrd="3" destOrd="0" presId="urn:microsoft.com/office/officeart/2005/8/layout/default"/>
    <dgm:cxn modelId="{D9117368-71F9-4C12-B9BB-7D61C11FA07D}" type="presParOf" srcId="{6CCC8464-641F-4219-BE85-E0C60E142316}" destId="{FB289092-BFDA-48AD-9E27-5D52B2CB6CDC}" srcOrd="4" destOrd="0" presId="urn:microsoft.com/office/officeart/2005/8/layout/default"/>
    <dgm:cxn modelId="{F491E646-F889-4C04-B8FD-51043CEE4B39}" type="presParOf" srcId="{6CCC8464-641F-4219-BE85-E0C60E142316}" destId="{91E135FF-11F9-4EC9-855C-3C60D784CA9F}" srcOrd="5" destOrd="0" presId="urn:microsoft.com/office/officeart/2005/8/layout/default"/>
    <dgm:cxn modelId="{F4A4891D-8A31-4B9C-95F5-B9566A69F219}" type="presParOf" srcId="{6CCC8464-641F-4219-BE85-E0C60E142316}" destId="{7D0A63A8-763D-4857-80F4-260875B0AFF6}" srcOrd="6" destOrd="0" presId="urn:microsoft.com/office/officeart/2005/8/layout/default"/>
    <dgm:cxn modelId="{0E188CB3-FB5B-4B22-85BB-3DAD8A692F5F}" type="presParOf" srcId="{6CCC8464-641F-4219-BE85-E0C60E142316}" destId="{0B8ECAC0-09F0-4E3E-939F-216EBBC3B044}" srcOrd="7" destOrd="0" presId="urn:microsoft.com/office/officeart/2005/8/layout/default"/>
    <dgm:cxn modelId="{9AC73492-4A15-4C34-B1D8-13EE50AD0129}" type="presParOf" srcId="{6CCC8464-641F-4219-BE85-E0C60E142316}" destId="{BB106D08-91E0-457D-B820-3AAFE28542B0}" srcOrd="8" destOrd="0" presId="urn:microsoft.com/office/officeart/2005/8/layout/default"/>
    <dgm:cxn modelId="{157EFB51-36A8-4C6C-ADF8-0B6474C2D0D6}" type="presParOf" srcId="{6CCC8464-641F-4219-BE85-E0C60E142316}" destId="{2AC4F3A9-913F-496B-8A19-081C5842D536}" srcOrd="9" destOrd="0" presId="urn:microsoft.com/office/officeart/2005/8/layout/default"/>
    <dgm:cxn modelId="{3B2343D5-68D7-42E9-A0C5-A1DA3FBEE818}" type="presParOf" srcId="{6CCC8464-641F-4219-BE85-E0C60E142316}" destId="{28A1647D-1F0B-4D9D-8745-F58751DBB9E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1444C50-8AC6-45D7-8DEF-BA79AF4A553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4982333-C85A-47CB-952F-100E71AC6020}">
      <dgm:prSet/>
      <dgm:spPr/>
      <dgm:t>
        <a:bodyPr/>
        <a:lstStyle/>
        <a:p>
          <a:r>
            <a:rPr lang="en-US"/>
            <a:t>✅ AI-genereret videnssider</a:t>
          </a:r>
        </a:p>
      </dgm:t>
    </dgm:pt>
    <dgm:pt modelId="{37AEC188-3297-4B28-817A-CA63D0EEA3E9}" type="parTrans" cxnId="{09457365-B26F-4920-AA9B-41D245CC490E}">
      <dgm:prSet/>
      <dgm:spPr/>
      <dgm:t>
        <a:bodyPr/>
        <a:lstStyle/>
        <a:p>
          <a:endParaRPr lang="en-US"/>
        </a:p>
      </dgm:t>
    </dgm:pt>
    <dgm:pt modelId="{E74B6370-B323-4EE2-B89C-ED2DF94E7E30}" type="sibTrans" cxnId="{09457365-B26F-4920-AA9B-41D245CC490E}">
      <dgm:prSet/>
      <dgm:spPr/>
      <dgm:t>
        <a:bodyPr/>
        <a:lstStyle/>
        <a:p>
          <a:endParaRPr lang="en-US"/>
        </a:p>
      </dgm:t>
    </dgm:pt>
    <dgm:pt modelId="{4C7340F2-9F40-4091-8CAC-D5A31941DDAB}">
      <dgm:prSet/>
      <dgm:spPr/>
      <dgm:t>
        <a:bodyPr/>
        <a:lstStyle/>
        <a:p>
          <a:r>
            <a:rPr lang="en-US"/>
            <a:t>✅ Organiserer viden på tværs af Teams og SharePoint</a:t>
          </a:r>
        </a:p>
      </dgm:t>
    </dgm:pt>
    <dgm:pt modelId="{98DA160D-5432-4A89-9395-262857779163}" type="parTrans" cxnId="{1C2518DE-632B-418A-AFD7-3F0C596AE070}">
      <dgm:prSet/>
      <dgm:spPr/>
      <dgm:t>
        <a:bodyPr/>
        <a:lstStyle/>
        <a:p>
          <a:endParaRPr lang="en-US"/>
        </a:p>
      </dgm:t>
    </dgm:pt>
    <dgm:pt modelId="{9041E584-00F0-43C4-AC51-E4846158B960}" type="sibTrans" cxnId="{1C2518DE-632B-418A-AFD7-3F0C596AE070}">
      <dgm:prSet/>
      <dgm:spPr/>
      <dgm:t>
        <a:bodyPr/>
        <a:lstStyle/>
        <a:p>
          <a:endParaRPr lang="en-US"/>
        </a:p>
      </dgm:t>
    </dgm:pt>
    <dgm:pt modelId="{0BBC80E4-0FBD-4A85-B735-4C025F4C93D3}">
      <dgm:prSet/>
      <dgm:spPr/>
      <dgm:t>
        <a:bodyPr/>
        <a:lstStyle/>
        <a:p>
          <a:r>
            <a:rPr lang="en-US"/>
            <a:t>✅ Hurtig onboarding og mindre spildtid</a:t>
          </a:r>
        </a:p>
      </dgm:t>
    </dgm:pt>
    <dgm:pt modelId="{32D3C986-7465-46DE-A5B5-46238BE12AE2}" type="parTrans" cxnId="{C9BEE2A2-501A-44E4-8D36-A8ACED46C4B0}">
      <dgm:prSet/>
      <dgm:spPr/>
      <dgm:t>
        <a:bodyPr/>
        <a:lstStyle/>
        <a:p>
          <a:endParaRPr lang="en-US"/>
        </a:p>
      </dgm:t>
    </dgm:pt>
    <dgm:pt modelId="{F474BE3B-0902-417C-9488-FF26C47D94FD}" type="sibTrans" cxnId="{C9BEE2A2-501A-44E4-8D36-A8ACED46C4B0}">
      <dgm:prSet/>
      <dgm:spPr/>
      <dgm:t>
        <a:bodyPr/>
        <a:lstStyle/>
        <a:p>
          <a:endParaRPr lang="en-US"/>
        </a:p>
      </dgm:t>
    </dgm:pt>
    <dgm:pt modelId="{88AA2DED-74AD-4B19-B619-38B1EA66E974}" type="pres">
      <dgm:prSet presAssocID="{21444C50-8AC6-45D7-8DEF-BA79AF4A5536}" presName="linear" presStyleCnt="0">
        <dgm:presLayoutVars>
          <dgm:animLvl val="lvl"/>
          <dgm:resizeHandles val="exact"/>
        </dgm:presLayoutVars>
      </dgm:prSet>
      <dgm:spPr/>
    </dgm:pt>
    <dgm:pt modelId="{43099C35-188D-464A-A5ED-F4BA1ED0E02E}" type="pres">
      <dgm:prSet presAssocID="{44982333-C85A-47CB-952F-100E71AC602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AF600B6-4182-4EC9-B3F2-69FFFAC3F6E2}" type="pres">
      <dgm:prSet presAssocID="{E74B6370-B323-4EE2-B89C-ED2DF94E7E30}" presName="spacer" presStyleCnt="0"/>
      <dgm:spPr/>
    </dgm:pt>
    <dgm:pt modelId="{858E7809-CDD0-400E-B0DB-CA4935F56BD7}" type="pres">
      <dgm:prSet presAssocID="{4C7340F2-9F40-4091-8CAC-D5A31941DDA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25AAE31-CA9C-404D-8443-8CD09244FB51}" type="pres">
      <dgm:prSet presAssocID="{9041E584-00F0-43C4-AC51-E4846158B960}" presName="spacer" presStyleCnt="0"/>
      <dgm:spPr/>
    </dgm:pt>
    <dgm:pt modelId="{AD8DD7C0-9C27-4290-8FFE-BB7A2F2385F2}" type="pres">
      <dgm:prSet presAssocID="{0BBC80E4-0FBD-4A85-B735-4C025F4C93D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2556800-8C8A-4312-B931-029881D0D2D2}" type="presOf" srcId="{0BBC80E4-0FBD-4A85-B735-4C025F4C93D3}" destId="{AD8DD7C0-9C27-4290-8FFE-BB7A2F2385F2}" srcOrd="0" destOrd="0" presId="urn:microsoft.com/office/officeart/2005/8/layout/vList2"/>
    <dgm:cxn modelId="{09457365-B26F-4920-AA9B-41D245CC490E}" srcId="{21444C50-8AC6-45D7-8DEF-BA79AF4A5536}" destId="{44982333-C85A-47CB-952F-100E71AC6020}" srcOrd="0" destOrd="0" parTransId="{37AEC188-3297-4B28-817A-CA63D0EEA3E9}" sibTransId="{E74B6370-B323-4EE2-B89C-ED2DF94E7E30}"/>
    <dgm:cxn modelId="{CC74E97E-85F8-4257-A2E7-5C590EDE2FF1}" type="presOf" srcId="{4C7340F2-9F40-4091-8CAC-D5A31941DDAB}" destId="{858E7809-CDD0-400E-B0DB-CA4935F56BD7}" srcOrd="0" destOrd="0" presId="urn:microsoft.com/office/officeart/2005/8/layout/vList2"/>
    <dgm:cxn modelId="{C9BEE2A2-501A-44E4-8D36-A8ACED46C4B0}" srcId="{21444C50-8AC6-45D7-8DEF-BA79AF4A5536}" destId="{0BBC80E4-0FBD-4A85-B735-4C025F4C93D3}" srcOrd="2" destOrd="0" parTransId="{32D3C986-7465-46DE-A5B5-46238BE12AE2}" sibTransId="{F474BE3B-0902-417C-9488-FF26C47D94FD}"/>
    <dgm:cxn modelId="{51A7CBB7-32BE-4F8D-A53E-6585AFB3E8F0}" type="presOf" srcId="{44982333-C85A-47CB-952F-100E71AC6020}" destId="{43099C35-188D-464A-A5ED-F4BA1ED0E02E}" srcOrd="0" destOrd="0" presId="urn:microsoft.com/office/officeart/2005/8/layout/vList2"/>
    <dgm:cxn modelId="{6A25B8C7-6A14-44C9-97DD-451FD18B51D7}" type="presOf" srcId="{21444C50-8AC6-45D7-8DEF-BA79AF4A5536}" destId="{88AA2DED-74AD-4B19-B619-38B1EA66E974}" srcOrd="0" destOrd="0" presId="urn:microsoft.com/office/officeart/2005/8/layout/vList2"/>
    <dgm:cxn modelId="{1C2518DE-632B-418A-AFD7-3F0C596AE070}" srcId="{21444C50-8AC6-45D7-8DEF-BA79AF4A5536}" destId="{4C7340F2-9F40-4091-8CAC-D5A31941DDAB}" srcOrd="1" destOrd="0" parTransId="{98DA160D-5432-4A89-9395-262857779163}" sibTransId="{9041E584-00F0-43C4-AC51-E4846158B960}"/>
    <dgm:cxn modelId="{83CB3339-CA70-405D-A2BA-0158A2D14184}" type="presParOf" srcId="{88AA2DED-74AD-4B19-B619-38B1EA66E974}" destId="{43099C35-188D-464A-A5ED-F4BA1ED0E02E}" srcOrd="0" destOrd="0" presId="urn:microsoft.com/office/officeart/2005/8/layout/vList2"/>
    <dgm:cxn modelId="{4BF0CE60-3FB5-40FA-85E2-497DFB14BD07}" type="presParOf" srcId="{88AA2DED-74AD-4B19-B619-38B1EA66E974}" destId="{0AF600B6-4182-4EC9-B3F2-69FFFAC3F6E2}" srcOrd="1" destOrd="0" presId="urn:microsoft.com/office/officeart/2005/8/layout/vList2"/>
    <dgm:cxn modelId="{A7D9E454-6FA0-4793-BB25-25712DBC1655}" type="presParOf" srcId="{88AA2DED-74AD-4B19-B619-38B1EA66E974}" destId="{858E7809-CDD0-400E-B0DB-CA4935F56BD7}" srcOrd="2" destOrd="0" presId="urn:microsoft.com/office/officeart/2005/8/layout/vList2"/>
    <dgm:cxn modelId="{0278D532-0125-4EC5-8864-3B463002B2B0}" type="presParOf" srcId="{88AA2DED-74AD-4B19-B619-38B1EA66E974}" destId="{825AAE31-CA9C-404D-8443-8CD09244FB51}" srcOrd="3" destOrd="0" presId="urn:microsoft.com/office/officeart/2005/8/layout/vList2"/>
    <dgm:cxn modelId="{EA71A903-290C-42AE-A3C9-FB9E20FC818D}" type="presParOf" srcId="{88AA2DED-74AD-4B19-B619-38B1EA66E974}" destId="{AD8DD7C0-9C27-4290-8FFE-BB7A2F2385F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A21F750-4C59-46AB-B3F9-2A865245AAE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C1F9D61-3180-4D46-BC5F-CDEA97694CCF}">
      <dgm:prSet/>
      <dgm:spPr/>
      <dgm:t>
        <a:bodyPr/>
        <a:lstStyle/>
        <a:p>
          <a:r>
            <a:rPr lang="en-US"/>
            <a:t>✅ Hurtig feedback fra medarbejdere</a:t>
          </a:r>
        </a:p>
      </dgm:t>
    </dgm:pt>
    <dgm:pt modelId="{F6D47D50-778C-4340-B4B9-C97BD6C33CAA}" type="parTrans" cxnId="{0B825A58-A94B-4B5D-A05A-D53CEECB9740}">
      <dgm:prSet/>
      <dgm:spPr/>
      <dgm:t>
        <a:bodyPr/>
        <a:lstStyle/>
        <a:p>
          <a:endParaRPr lang="en-US"/>
        </a:p>
      </dgm:t>
    </dgm:pt>
    <dgm:pt modelId="{CBCDEEF1-9172-421F-B25E-A431AAE460ED}" type="sibTrans" cxnId="{0B825A58-A94B-4B5D-A05A-D53CEECB9740}">
      <dgm:prSet/>
      <dgm:spPr/>
      <dgm:t>
        <a:bodyPr/>
        <a:lstStyle/>
        <a:p>
          <a:endParaRPr lang="en-US"/>
        </a:p>
      </dgm:t>
    </dgm:pt>
    <dgm:pt modelId="{B985212F-29A6-4236-9EF1-5D7906EDE28C}">
      <dgm:prSet/>
      <dgm:spPr/>
      <dgm:t>
        <a:bodyPr/>
        <a:lstStyle/>
        <a:p>
          <a:r>
            <a:rPr lang="en-US"/>
            <a:t>✅ Måling af trivsel og ledelsesimpact</a:t>
          </a:r>
        </a:p>
      </dgm:t>
    </dgm:pt>
    <dgm:pt modelId="{3758918F-FB84-446C-AB03-1B495A1C68E5}" type="parTrans" cxnId="{7CAC6FF4-FE7E-4A16-B752-2BE570DC62D3}">
      <dgm:prSet/>
      <dgm:spPr/>
      <dgm:t>
        <a:bodyPr/>
        <a:lstStyle/>
        <a:p>
          <a:endParaRPr lang="en-US"/>
        </a:p>
      </dgm:t>
    </dgm:pt>
    <dgm:pt modelId="{BB3E374A-0D31-4906-9614-E136970E0731}" type="sibTrans" cxnId="{7CAC6FF4-FE7E-4A16-B752-2BE570DC62D3}">
      <dgm:prSet/>
      <dgm:spPr/>
      <dgm:t>
        <a:bodyPr/>
        <a:lstStyle/>
        <a:p>
          <a:endParaRPr lang="en-US"/>
        </a:p>
      </dgm:t>
    </dgm:pt>
    <dgm:pt modelId="{9F883AE5-7D69-4629-B721-A17B518AB667}">
      <dgm:prSet/>
      <dgm:spPr/>
      <dgm:t>
        <a:bodyPr/>
        <a:lstStyle/>
        <a:p>
          <a:r>
            <a:rPr lang="en-US"/>
            <a:t>✅ Understøtter en åben feedbackkultur</a:t>
          </a:r>
        </a:p>
      </dgm:t>
    </dgm:pt>
    <dgm:pt modelId="{A2C5E2A5-2F8C-48D5-93D1-D01EE2C16F33}" type="parTrans" cxnId="{F3A77410-49AB-434C-85BF-3192E15DDA61}">
      <dgm:prSet/>
      <dgm:spPr/>
      <dgm:t>
        <a:bodyPr/>
        <a:lstStyle/>
        <a:p>
          <a:endParaRPr lang="en-US"/>
        </a:p>
      </dgm:t>
    </dgm:pt>
    <dgm:pt modelId="{434C05B9-0F20-4FDD-985E-B5367CB139AF}" type="sibTrans" cxnId="{F3A77410-49AB-434C-85BF-3192E15DDA61}">
      <dgm:prSet/>
      <dgm:spPr/>
      <dgm:t>
        <a:bodyPr/>
        <a:lstStyle/>
        <a:p>
          <a:endParaRPr lang="en-US"/>
        </a:p>
      </dgm:t>
    </dgm:pt>
    <dgm:pt modelId="{820822F3-F2B4-4BC8-8798-1004C5480AED}" type="pres">
      <dgm:prSet presAssocID="{9A21F750-4C59-46AB-B3F9-2A865245AAE3}" presName="linear" presStyleCnt="0">
        <dgm:presLayoutVars>
          <dgm:animLvl val="lvl"/>
          <dgm:resizeHandles val="exact"/>
        </dgm:presLayoutVars>
      </dgm:prSet>
      <dgm:spPr/>
    </dgm:pt>
    <dgm:pt modelId="{8C77F8FE-57CD-4A0C-AC84-D8419B1AB753}" type="pres">
      <dgm:prSet presAssocID="{9C1F9D61-3180-4D46-BC5F-CDEA97694CC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5AA55A6-3EF9-418C-95C0-91CBB58099F3}" type="pres">
      <dgm:prSet presAssocID="{CBCDEEF1-9172-421F-B25E-A431AAE460ED}" presName="spacer" presStyleCnt="0"/>
      <dgm:spPr/>
    </dgm:pt>
    <dgm:pt modelId="{D0185160-1A09-4538-9039-CB0F17913C40}" type="pres">
      <dgm:prSet presAssocID="{B985212F-29A6-4236-9EF1-5D7906EDE28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B126E02-5372-418F-8518-CAE580E90179}" type="pres">
      <dgm:prSet presAssocID="{BB3E374A-0D31-4906-9614-E136970E0731}" presName="spacer" presStyleCnt="0"/>
      <dgm:spPr/>
    </dgm:pt>
    <dgm:pt modelId="{3E5C7D91-BD32-4489-B021-37B6A1F27616}" type="pres">
      <dgm:prSet presAssocID="{9F883AE5-7D69-4629-B721-A17B518AB66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3A77410-49AB-434C-85BF-3192E15DDA61}" srcId="{9A21F750-4C59-46AB-B3F9-2A865245AAE3}" destId="{9F883AE5-7D69-4629-B721-A17B518AB667}" srcOrd="2" destOrd="0" parTransId="{A2C5E2A5-2F8C-48D5-93D1-D01EE2C16F33}" sibTransId="{434C05B9-0F20-4FDD-985E-B5367CB139AF}"/>
    <dgm:cxn modelId="{F3C1122D-C709-4EFF-8AC9-2B93656F0F13}" type="presOf" srcId="{9F883AE5-7D69-4629-B721-A17B518AB667}" destId="{3E5C7D91-BD32-4489-B021-37B6A1F27616}" srcOrd="0" destOrd="0" presId="urn:microsoft.com/office/officeart/2005/8/layout/vList2"/>
    <dgm:cxn modelId="{CD43C833-C833-4358-A766-F0B7434665B7}" type="presOf" srcId="{B985212F-29A6-4236-9EF1-5D7906EDE28C}" destId="{D0185160-1A09-4538-9039-CB0F17913C40}" srcOrd="0" destOrd="0" presId="urn:microsoft.com/office/officeart/2005/8/layout/vList2"/>
    <dgm:cxn modelId="{B21A7777-84A8-400A-881B-CD823FB9A160}" type="presOf" srcId="{9C1F9D61-3180-4D46-BC5F-CDEA97694CCF}" destId="{8C77F8FE-57CD-4A0C-AC84-D8419B1AB753}" srcOrd="0" destOrd="0" presId="urn:microsoft.com/office/officeart/2005/8/layout/vList2"/>
    <dgm:cxn modelId="{0B825A58-A94B-4B5D-A05A-D53CEECB9740}" srcId="{9A21F750-4C59-46AB-B3F9-2A865245AAE3}" destId="{9C1F9D61-3180-4D46-BC5F-CDEA97694CCF}" srcOrd="0" destOrd="0" parTransId="{F6D47D50-778C-4340-B4B9-C97BD6C33CAA}" sibTransId="{CBCDEEF1-9172-421F-B25E-A431AAE460ED}"/>
    <dgm:cxn modelId="{611AEA7A-94FE-4E07-8EBC-B3E6F53C5D81}" type="presOf" srcId="{9A21F750-4C59-46AB-B3F9-2A865245AAE3}" destId="{820822F3-F2B4-4BC8-8798-1004C5480AED}" srcOrd="0" destOrd="0" presId="urn:microsoft.com/office/officeart/2005/8/layout/vList2"/>
    <dgm:cxn modelId="{7CAC6FF4-FE7E-4A16-B752-2BE570DC62D3}" srcId="{9A21F750-4C59-46AB-B3F9-2A865245AAE3}" destId="{B985212F-29A6-4236-9EF1-5D7906EDE28C}" srcOrd="1" destOrd="0" parTransId="{3758918F-FB84-446C-AB03-1B495A1C68E5}" sibTransId="{BB3E374A-0D31-4906-9614-E136970E0731}"/>
    <dgm:cxn modelId="{00C8F51F-BE22-4932-9084-0B82177A987F}" type="presParOf" srcId="{820822F3-F2B4-4BC8-8798-1004C5480AED}" destId="{8C77F8FE-57CD-4A0C-AC84-D8419B1AB753}" srcOrd="0" destOrd="0" presId="urn:microsoft.com/office/officeart/2005/8/layout/vList2"/>
    <dgm:cxn modelId="{F53AC93D-68FE-46E8-BE76-CC6307B723A4}" type="presParOf" srcId="{820822F3-F2B4-4BC8-8798-1004C5480AED}" destId="{05AA55A6-3EF9-418C-95C0-91CBB58099F3}" srcOrd="1" destOrd="0" presId="urn:microsoft.com/office/officeart/2005/8/layout/vList2"/>
    <dgm:cxn modelId="{96D45644-F32D-4FE6-95A3-59512E4C5796}" type="presParOf" srcId="{820822F3-F2B4-4BC8-8798-1004C5480AED}" destId="{D0185160-1A09-4538-9039-CB0F17913C40}" srcOrd="2" destOrd="0" presId="urn:microsoft.com/office/officeart/2005/8/layout/vList2"/>
    <dgm:cxn modelId="{F8159E60-C405-438B-B66F-1F7CD9D72848}" type="presParOf" srcId="{820822F3-F2B4-4BC8-8798-1004C5480AED}" destId="{5B126E02-5372-418F-8518-CAE580E90179}" srcOrd="3" destOrd="0" presId="urn:microsoft.com/office/officeart/2005/8/layout/vList2"/>
    <dgm:cxn modelId="{6009C7B1-EDFB-4F08-89D2-D43BD5B9566D}" type="presParOf" srcId="{820822F3-F2B4-4BC8-8798-1004C5480AED}" destId="{3E5C7D91-BD32-4489-B021-37B6A1F2761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23CC666-E62B-44DB-A6E3-B3AC8D71495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529F4C6-CA3A-45A3-8385-A1F3F6FAD997}">
      <dgm:prSet/>
      <dgm:spPr/>
      <dgm:t>
        <a:bodyPr/>
        <a:lstStyle/>
        <a:p>
          <a:r>
            <a:rPr lang="en-US"/>
            <a:t>✅ Kommunikationsværktøj til kampagner</a:t>
          </a:r>
        </a:p>
      </dgm:t>
    </dgm:pt>
    <dgm:pt modelId="{AFEBAFA8-AAB2-41E2-AFE6-42993EACDE31}" type="parTrans" cxnId="{C66A118C-5316-4CB6-B53B-A7AE9168ED40}">
      <dgm:prSet/>
      <dgm:spPr/>
      <dgm:t>
        <a:bodyPr/>
        <a:lstStyle/>
        <a:p>
          <a:endParaRPr lang="en-US"/>
        </a:p>
      </dgm:t>
    </dgm:pt>
    <dgm:pt modelId="{2EBB7455-ECC4-4F26-96D9-6272C679C197}" type="sibTrans" cxnId="{C66A118C-5316-4CB6-B53B-A7AE9168ED40}">
      <dgm:prSet/>
      <dgm:spPr/>
      <dgm:t>
        <a:bodyPr/>
        <a:lstStyle/>
        <a:p>
          <a:endParaRPr lang="en-US"/>
        </a:p>
      </dgm:t>
    </dgm:pt>
    <dgm:pt modelId="{08F9E713-FFF8-4FEF-AAF2-33ABD746DFA0}">
      <dgm:prSet/>
      <dgm:spPr/>
      <dgm:t>
        <a:bodyPr/>
        <a:lstStyle/>
        <a:p>
          <a:r>
            <a:rPr lang="en-US"/>
            <a:t>✅ Ledelseskommunikation på tværs af platforme</a:t>
          </a:r>
        </a:p>
      </dgm:t>
    </dgm:pt>
    <dgm:pt modelId="{D5641B93-B773-46BE-80F7-DB10FDD2739D}" type="parTrans" cxnId="{E37236DC-9642-4327-B379-06554DC933B3}">
      <dgm:prSet/>
      <dgm:spPr/>
      <dgm:t>
        <a:bodyPr/>
        <a:lstStyle/>
        <a:p>
          <a:endParaRPr lang="en-US"/>
        </a:p>
      </dgm:t>
    </dgm:pt>
    <dgm:pt modelId="{4815DB8F-530A-4EE9-B631-3EA16D43CD4A}" type="sibTrans" cxnId="{E37236DC-9642-4327-B379-06554DC933B3}">
      <dgm:prSet/>
      <dgm:spPr/>
      <dgm:t>
        <a:bodyPr/>
        <a:lstStyle/>
        <a:p>
          <a:endParaRPr lang="en-US"/>
        </a:p>
      </dgm:t>
    </dgm:pt>
    <dgm:pt modelId="{4967BA68-00FD-42F5-B7AF-1B313C9B94D0}">
      <dgm:prSet/>
      <dgm:spPr/>
      <dgm:t>
        <a:bodyPr/>
        <a:lstStyle/>
        <a:p>
          <a:r>
            <a:rPr lang="en-US"/>
            <a:t>✅ Målretning og effektmåling</a:t>
          </a:r>
        </a:p>
      </dgm:t>
    </dgm:pt>
    <dgm:pt modelId="{80F3C798-F05E-40F4-9D28-3B0F105DF1F3}" type="parTrans" cxnId="{80908222-36FD-4574-8250-4D32421334DB}">
      <dgm:prSet/>
      <dgm:spPr/>
      <dgm:t>
        <a:bodyPr/>
        <a:lstStyle/>
        <a:p>
          <a:endParaRPr lang="en-US"/>
        </a:p>
      </dgm:t>
    </dgm:pt>
    <dgm:pt modelId="{806C4147-FBC0-43C7-B0F2-ADDA8164D874}" type="sibTrans" cxnId="{80908222-36FD-4574-8250-4D32421334DB}">
      <dgm:prSet/>
      <dgm:spPr/>
      <dgm:t>
        <a:bodyPr/>
        <a:lstStyle/>
        <a:p>
          <a:endParaRPr lang="en-US"/>
        </a:p>
      </dgm:t>
    </dgm:pt>
    <dgm:pt modelId="{D3C8E297-D6C7-4B17-996A-A8E777AF3D25}" type="pres">
      <dgm:prSet presAssocID="{323CC666-E62B-44DB-A6E3-B3AC8D714959}" presName="linear" presStyleCnt="0">
        <dgm:presLayoutVars>
          <dgm:animLvl val="lvl"/>
          <dgm:resizeHandles val="exact"/>
        </dgm:presLayoutVars>
      </dgm:prSet>
      <dgm:spPr/>
    </dgm:pt>
    <dgm:pt modelId="{03D34F4E-E95F-4DEC-993E-7A8AC1A44DF9}" type="pres">
      <dgm:prSet presAssocID="{1529F4C6-CA3A-45A3-8385-A1F3F6FAD99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BC01FA6-02B8-4CD7-9A9C-49A01F574BF0}" type="pres">
      <dgm:prSet presAssocID="{2EBB7455-ECC4-4F26-96D9-6272C679C197}" presName="spacer" presStyleCnt="0"/>
      <dgm:spPr/>
    </dgm:pt>
    <dgm:pt modelId="{256B179C-A54E-44E2-8851-0477278632A9}" type="pres">
      <dgm:prSet presAssocID="{08F9E713-FFF8-4FEF-AAF2-33ABD746DFA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E6125E7-A9FF-4BAD-B12B-CFBADC8189FB}" type="pres">
      <dgm:prSet presAssocID="{4815DB8F-530A-4EE9-B631-3EA16D43CD4A}" presName="spacer" presStyleCnt="0"/>
      <dgm:spPr/>
    </dgm:pt>
    <dgm:pt modelId="{76D3E90F-8A4D-4D92-8349-167BAB95FA23}" type="pres">
      <dgm:prSet presAssocID="{4967BA68-00FD-42F5-B7AF-1B313C9B94D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EC6CD1E-9616-433A-B76D-C1E1AB7486C8}" type="presOf" srcId="{4967BA68-00FD-42F5-B7AF-1B313C9B94D0}" destId="{76D3E90F-8A4D-4D92-8349-167BAB95FA23}" srcOrd="0" destOrd="0" presId="urn:microsoft.com/office/officeart/2005/8/layout/vList2"/>
    <dgm:cxn modelId="{80908222-36FD-4574-8250-4D32421334DB}" srcId="{323CC666-E62B-44DB-A6E3-B3AC8D714959}" destId="{4967BA68-00FD-42F5-B7AF-1B313C9B94D0}" srcOrd="2" destOrd="0" parTransId="{80F3C798-F05E-40F4-9D28-3B0F105DF1F3}" sibTransId="{806C4147-FBC0-43C7-B0F2-ADDA8164D874}"/>
    <dgm:cxn modelId="{8D0F7427-3E43-45A5-9A36-01E25075D686}" type="presOf" srcId="{08F9E713-FFF8-4FEF-AAF2-33ABD746DFA0}" destId="{256B179C-A54E-44E2-8851-0477278632A9}" srcOrd="0" destOrd="0" presId="urn:microsoft.com/office/officeart/2005/8/layout/vList2"/>
    <dgm:cxn modelId="{2182BD29-A54A-4036-82CD-02EDB50F030E}" type="presOf" srcId="{1529F4C6-CA3A-45A3-8385-A1F3F6FAD997}" destId="{03D34F4E-E95F-4DEC-993E-7A8AC1A44DF9}" srcOrd="0" destOrd="0" presId="urn:microsoft.com/office/officeart/2005/8/layout/vList2"/>
    <dgm:cxn modelId="{C66A118C-5316-4CB6-B53B-A7AE9168ED40}" srcId="{323CC666-E62B-44DB-A6E3-B3AC8D714959}" destId="{1529F4C6-CA3A-45A3-8385-A1F3F6FAD997}" srcOrd="0" destOrd="0" parTransId="{AFEBAFA8-AAB2-41E2-AFE6-42993EACDE31}" sibTransId="{2EBB7455-ECC4-4F26-96D9-6272C679C197}"/>
    <dgm:cxn modelId="{65A7A68C-A787-43F4-8EDF-E135EBDC1B3B}" type="presOf" srcId="{323CC666-E62B-44DB-A6E3-B3AC8D714959}" destId="{D3C8E297-D6C7-4B17-996A-A8E777AF3D25}" srcOrd="0" destOrd="0" presId="urn:microsoft.com/office/officeart/2005/8/layout/vList2"/>
    <dgm:cxn modelId="{E37236DC-9642-4327-B379-06554DC933B3}" srcId="{323CC666-E62B-44DB-A6E3-B3AC8D714959}" destId="{08F9E713-FFF8-4FEF-AAF2-33ABD746DFA0}" srcOrd="1" destOrd="0" parTransId="{D5641B93-B773-46BE-80F7-DB10FDD2739D}" sibTransId="{4815DB8F-530A-4EE9-B631-3EA16D43CD4A}"/>
    <dgm:cxn modelId="{A64A073C-B344-4C3B-86FA-D24358F2EDF8}" type="presParOf" srcId="{D3C8E297-D6C7-4B17-996A-A8E777AF3D25}" destId="{03D34F4E-E95F-4DEC-993E-7A8AC1A44DF9}" srcOrd="0" destOrd="0" presId="urn:microsoft.com/office/officeart/2005/8/layout/vList2"/>
    <dgm:cxn modelId="{BEAAD505-174A-4179-AC16-ABAA01BA13F9}" type="presParOf" srcId="{D3C8E297-D6C7-4B17-996A-A8E777AF3D25}" destId="{ABC01FA6-02B8-4CD7-9A9C-49A01F574BF0}" srcOrd="1" destOrd="0" presId="urn:microsoft.com/office/officeart/2005/8/layout/vList2"/>
    <dgm:cxn modelId="{E709F9D2-2F5E-49A3-8487-28324380B95F}" type="presParOf" srcId="{D3C8E297-D6C7-4B17-996A-A8E777AF3D25}" destId="{256B179C-A54E-44E2-8851-0477278632A9}" srcOrd="2" destOrd="0" presId="urn:microsoft.com/office/officeart/2005/8/layout/vList2"/>
    <dgm:cxn modelId="{FD73C722-5734-45AB-850E-E3463826CA1C}" type="presParOf" srcId="{D3C8E297-D6C7-4B17-996A-A8E777AF3D25}" destId="{EE6125E7-A9FF-4BAD-B12B-CFBADC8189FB}" srcOrd="3" destOrd="0" presId="urn:microsoft.com/office/officeart/2005/8/layout/vList2"/>
    <dgm:cxn modelId="{21A68BD0-F6D2-4C22-A8B6-B2A98A55429E}" type="presParOf" srcId="{D3C8E297-D6C7-4B17-996A-A8E777AF3D25}" destId="{76D3E90F-8A4D-4D92-8349-167BAB95FA2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7E13D08-4443-4D3A-BC54-66BFE6FB87D9}" type="doc">
      <dgm:prSet loTypeId="urn:microsoft.com/office/officeart/2005/8/layout/matrix3" loCatId="matrix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77BBE03-D4A8-47B9-A1EB-FFEE3C35B9D5}">
      <dgm:prSet/>
      <dgm:spPr/>
      <dgm:t>
        <a:bodyPr/>
        <a:lstStyle/>
        <a:p>
          <a:r>
            <a:rPr lang="en-US"/>
            <a:t>1. Kortlæg jeres systemlandskab</a:t>
          </a:r>
        </a:p>
      </dgm:t>
    </dgm:pt>
    <dgm:pt modelId="{3A7F4CF6-614A-476F-A0DC-ED50591E5341}" type="parTrans" cxnId="{290EF214-C97D-454D-B393-DA89889CE098}">
      <dgm:prSet/>
      <dgm:spPr/>
      <dgm:t>
        <a:bodyPr/>
        <a:lstStyle/>
        <a:p>
          <a:endParaRPr lang="en-US"/>
        </a:p>
      </dgm:t>
    </dgm:pt>
    <dgm:pt modelId="{628477CE-C24D-4EA2-9FC8-FA76EE219C18}" type="sibTrans" cxnId="{290EF214-C97D-454D-B393-DA89889CE098}">
      <dgm:prSet/>
      <dgm:spPr/>
      <dgm:t>
        <a:bodyPr/>
        <a:lstStyle/>
        <a:p>
          <a:endParaRPr lang="en-US"/>
        </a:p>
      </dgm:t>
    </dgm:pt>
    <dgm:pt modelId="{F0AD6975-72A3-4F7B-B0BA-A82882A01D0F}">
      <dgm:prSet/>
      <dgm:spPr/>
      <dgm:t>
        <a:bodyPr/>
        <a:lstStyle/>
        <a:p>
          <a:r>
            <a:rPr lang="en-US"/>
            <a:t>2. Vælg 1–2 Viva-moduler til pilot</a:t>
          </a:r>
        </a:p>
      </dgm:t>
    </dgm:pt>
    <dgm:pt modelId="{BAE35634-C2BC-4BC4-949C-8C0A59B3AE7E}" type="parTrans" cxnId="{3ABB86BA-680B-4A43-8197-1D6EE4D0517F}">
      <dgm:prSet/>
      <dgm:spPr/>
      <dgm:t>
        <a:bodyPr/>
        <a:lstStyle/>
        <a:p>
          <a:endParaRPr lang="en-US"/>
        </a:p>
      </dgm:t>
    </dgm:pt>
    <dgm:pt modelId="{F62C5F8F-58DB-457A-B22F-0879265FC88B}" type="sibTrans" cxnId="{3ABB86BA-680B-4A43-8197-1D6EE4D0517F}">
      <dgm:prSet/>
      <dgm:spPr/>
      <dgm:t>
        <a:bodyPr/>
        <a:lstStyle/>
        <a:p>
          <a:endParaRPr lang="en-US"/>
        </a:p>
      </dgm:t>
    </dgm:pt>
    <dgm:pt modelId="{5561FBBB-BDC1-4CA8-8F9F-605938B2425A}">
      <dgm:prSet/>
      <dgm:spPr/>
      <dgm:t>
        <a:bodyPr/>
        <a:lstStyle/>
        <a:p>
          <a:r>
            <a:rPr lang="en-US"/>
            <a:t>3. Tænk i workflow – ikke projekter</a:t>
          </a:r>
        </a:p>
      </dgm:t>
    </dgm:pt>
    <dgm:pt modelId="{FB32C325-1FC3-4897-9C33-D7309416EA79}" type="parTrans" cxnId="{E50537AF-83CA-42FF-9F76-E082B3A85859}">
      <dgm:prSet/>
      <dgm:spPr/>
      <dgm:t>
        <a:bodyPr/>
        <a:lstStyle/>
        <a:p>
          <a:endParaRPr lang="en-US"/>
        </a:p>
      </dgm:t>
    </dgm:pt>
    <dgm:pt modelId="{DD7A7CDA-3C97-472A-8D9F-B5D6367B7411}" type="sibTrans" cxnId="{E50537AF-83CA-42FF-9F76-E082B3A85859}">
      <dgm:prSet/>
      <dgm:spPr/>
      <dgm:t>
        <a:bodyPr/>
        <a:lstStyle/>
        <a:p>
          <a:endParaRPr lang="en-US"/>
        </a:p>
      </dgm:t>
    </dgm:pt>
    <dgm:pt modelId="{E6389A1D-3756-4C64-BB3D-435C418A6736}">
      <dgm:prSet/>
      <dgm:spPr/>
      <dgm:t>
        <a:bodyPr/>
        <a:lstStyle/>
        <a:p>
          <a:r>
            <a:rPr lang="en-US"/>
            <a:t>4. Mål værdi og skalér gradvist</a:t>
          </a:r>
        </a:p>
      </dgm:t>
    </dgm:pt>
    <dgm:pt modelId="{FA683F40-94B4-4D41-8022-20CC18D49963}" type="parTrans" cxnId="{66192879-3E7C-40CB-B4CD-EAF87FA5D3A7}">
      <dgm:prSet/>
      <dgm:spPr/>
      <dgm:t>
        <a:bodyPr/>
        <a:lstStyle/>
        <a:p>
          <a:endParaRPr lang="en-US"/>
        </a:p>
      </dgm:t>
    </dgm:pt>
    <dgm:pt modelId="{29D6A3B6-F7E4-4CD6-B7E0-517F93C747AA}" type="sibTrans" cxnId="{66192879-3E7C-40CB-B4CD-EAF87FA5D3A7}">
      <dgm:prSet/>
      <dgm:spPr/>
      <dgm:t>
        <a:bodyPr/>
        <a:lstStyle/>
        <a:p>
          <a:endParaRPr lang="en-US"/>
        </a:p>
      </dgm:t>
    </dgm:pt>
    <dgm:pt modelId="{3DC88A7D-BA4B-46FC-B701-7BD45EEFF112}" type="pres">
      <dgm:prSet presAssocID="{97E13D08-4443-4D3A-BC54-66BFE6FB87D9}" presName="matrix" presStyleCnt="0">
        <dgm:presLayoutVars>
          <dgm:chMax val="1"/>
          <dgm:dir/>
          <dgm:resizeHandles val="exact"/>
        </dgm:presLayoutVars>
      </dgm:prSet>
      <dgm:spPr/>
    </dgm:pt>
    <dgm:pt modelId="{7623FD4D-82F7-44B1-BD21-F0CD196AC5C3}" type="pres">
      <dgm:prSet presAssocID="{97E13D08-4443-4D3A-BC54-66BFE6FB87D9}" presName="diamond" presStyleLbl="bgShp" presStyleIdx="0" presStyleCnt="1"/>
      <dgm:spPr/>
    </dgm:pt>
    <dgm:pt modelId="{4B2EAAC2-BD73-4217-B56F-D2328719588B}" type="pres">
      <dgm:prSet presAssocID="{97E13D08-4443-4D3A-BC54-66BFE6FB87D9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5819FF7-5A57-4CA0-9747-C622EF71D6C9}" type="pres">
      <dgm:prSet presAssocID="{97E13D08-4443-4D3A-BC54-66BFE6FB87D9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C6FDC22-E510-497C-A44B-120F254F8D7F}" type="pres">
      <dgm:prSet presAssocID="{97E13D08-4443-4D3A-BC54-66BFE6FB87D9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CC95989-3131-4FAA-ABC0-5E90C2BE66EC}" type="pres">
      <dgm:prSet presAssocID="{97E13D08-4443-4D3A-BC54-66BFE6FB87D9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290EF214-C97D-454D-B393-DA89889CE098}" srcId="{97E13D08-4443-4D3A-BC54-66BFE6FB87D9}" destId="{877BBE03-D4A8-47B9-A1EB-FFEE3C35B9D5}" srcOrd="0" destOrd="0" parTransId="{3A7F4CF6-614A-476F-A0DC-ED50591E5341}" sibTransId="{628477CE-C24D-4EA2-9FC8-FA76EE219C18}"/>
    <dgm:cxn modelId="{B3A99919-1054-407C-9A47-31AD03578824}" type="presOf" srcId="{877BBE03-D4A8-47B9-A1EB-FFEE3C35B9D5}" destId="{4B2EAAC2-BD73-4217-B56F-D2328719588B}" srcOrd="0" destOrd="0" presId="urn:microsoft.com/office/officeart/2005/8/layout/matrix3"/>
    <dgm:cxn modelId="{66192879-3E7C-40CB-B4CD-EAF87FA5D3A7}" srcId="{97E13D08-4443-4D3A-BC54-66BFE6FB87D9}" destId="{E6389A1D-3756-4C64-BB3D-435C418A6736}" srcOrd="3" destOrd="0" parTransId="{FA683F40-94B4-4D41-8022-20CC18D49963}" sibTransId="{29D6A3B6-F7E4-4CD6-B7E0-517F93C747AA}"/>
    <dgm:cxn modelId="{95956C87-E847-4EAF-9515-2F81E85BCF96}" type="presOf" srcId="{F0AD6975-72A3-4F7B-B0BA-A82882A01D0F}" destId="{F5819FF7-5A57-4CA0-9747-C622EF71D6C9}" srcOrd="0" destOrd="0" presId="urn:microsoft.com/office/officeart/2005/8/layout/matrix3"/>
    <dgm:cxn modelId="{6AC0A187-AE4F-40F3-84DD-44710C53FD73}" type="presOf" srcId="{5561FBBB-BDC1-4CA8-8F9F-605938B2425A}" destId="{DC6FDC22-E510-497C-A44B-120F254F8D7F}" srcOrd="0" destOrd="0" presId="urn:microsoft.com/office/officeart/2005/8/layout/matrix3"/>
    <dgm:cxn modelId="{4F3CD38E-8005-43D8-ACF1-8C0F599629FD}" type="presOf" srcId="{97E13D08-4443-4D3A-BC54-66BFE6FB87D9}" destId="{3DC88A7D-BA4B-46FC-B701-7BD45EEFF112}" srcOrd="0" destOrd="0" presId="urn:microsoft.com/office/officeart/2005/8/layout/matrix3"/>
    <dgm:cxn modelId="{E50537AF-83CA-42FF-9F76-E082B3A85859}" srcId="{97E13D08-4443-4D3A-BC54-66BFE6FB87D9}" destId="{5561FBBB-BDC1-4CA8-8F9F-605938B2425A}" srcOrd="2" destOrd="0" parTransId="{FB32C325-1FC3-4897-9C33-D7309416EA79}" sibTransId="{DD7A7CDA-3C97-472A-8D9F-B5D6367B7411}"/>
    <dgm:cxn modelId="{3ABB86BA-680B-4A43-8197-1D6EE4D0517F}" srcId="{97E13D08-4443-4D3A-BC54-66BFE6FB87D9}" destId="{F0AD6975-72A3-4F7B-B0BA-A82882A01D0F}" srcOrd="1" destOrd="0" parTransId="{BAE35634-C2BC-4BC4-949C-8C0A59B3AE7E}" sibTransId="{F62C5F8F-58DB-457A-B22F-0879265FC88B}"/>
    <dgm:cxn modelId="{B9DACEC0-FD31-4BCE-824A-80A796FD087C}" type="presOf" srcId="{E6389A1D-3756-4C64-BB3D-435C418A6736}" destId="{2CC95989-3131-4FAA-ABC0-5E90C2BE66EC}" srcOrd="0" destOrd="0" presId="urn:microsoft.com/office/officeart/2005/8/layout/matrix3"/>
    <dgm:cxn modelId="{1680C931-470A-4D34-B304-643CD7ABAEB3}" type="presParOf" srcId="{3DC88A7D-BA4B-46FC-B701-7BD45EEFF112}" destId="{7623FD4D-82F7-44B1-BD21-F0CD196AC5C3}" srcOrd="0" destOrd="0" presId="urn:microsoft.com/office/officeart/2005/8/layout/matrix3"/>
    <dgm:cxn modelId="{E5B1605B-AA48-4A87-A9F7-9C3308B9BD10}" type="presParOf" srcId="{3DC88A7D-BA4B-46FC-B701-7BD45EEFF112}" destId="{4B2EAAC2-BD73-4217-B56F-D2328719588B}" srcOrd="1" destOrd="0" presId="urn:microsoft.com/office/officeart/2005/8/layout/matrix3"/>
    <dgm:cxn modelId="{B1830DA9-664C-40AB-9920-7E26B5E27F1B}" type="presParOf" srcId="{3DC88A7D-BA4B-46FC-B701-7BD45EEFF112}" destId="{F5819FF7-5A57-4CA0-9747-C622EF71D6C9}" srcOrd="2" destOrd="0" presId="urn:microsoft.com/office/officeart/2005/8/layout/matrix3"/>
    <dgm:cxn modelId="{69941C78-53CE-4DA6-A203-AD1EC1510AD6}" type="presParOf" srcId="{3DC88A7D-BA4B-46FC-B701-7BD45EEFF112}" destId="{DC6FDC22-E510-497C-A44B-120F254F8D7F}" srcOrd="3" destOrd="0" presId="urn:microsoft.com/office/officeart/2005/8/layout/matrix3"/>
    <dgm:cxn modelId="{59C1ADF9-1E20-4025-82FB-2C347601DB14}" type="presParOf" srcId="{3DC88A7D-BA4B-46FC-B701-7BD45EEFF112}" destId="{2CC95989-3131-4FAA-ABC0-5E90C2BE66EC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CB75F6-4330-4FF1-90D1-ADBCAF3D8617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7757C6D-71A4-4434-85E2-F51D7E9B373C}">
      <dgm:prSet/>
      <dgm:spPr/>
      <dgm:t>
        <a:bodyPr/>
        <a:lstStyle/>
        <a:p>
          <a:pPr>
            <a:defRPr cap="all"/>
          </a:pPr>
          <a:r>
            <a:rPr lang="en-US"/>
            <a:t>📊 Strategisk HR kræver valide og sammenhængende data</a:t>
          </a:r>
        </a:p>
      </dgm:t>
    </dgm:pt>
    <dgm:pt modelId="{072FCFB5-AEE4-45FD-8915-FCFB448163B9}" type="parTrans" cxnId="{9612AD7E-8CD4-47F4-A68F-D398FB579CDE}">
      <dgm:prSet/>
      <dgm:spPr/>
      <dgm:t>
        <a:bodyPr/>
        <a:lstStyle/>
        <a:p>
          <a:endParaRPr lang="en-US"/>
        </a:p>
      </dgm:t>
    </dgm:pt>
    <dgm:pt modelId="{A4C454D1-C560-4DF0-AF9B-491E42DCD193}" type="sibTrans" cxnId="{9612AD7E-8CD4-47F4-A68F-D398FB579CDE}">
      <dgm:prSet/>
      <dgm:spPr/>
      <dgm:t>
        <a:bodyPr/>
        <a:lstStyle/>
        <a:p>
          <a:endParaRPr lang="en-US"/>
        </a:p>
      </dgm:t>
    </dgm:pt>
    <dgm:pt modelId="{901B72EB-6225-4747-B9A1-4F9ABB87258A}">
      <dgm:prSet/>
      <dgm:spPr/>
      <dgm:t>
        <a:bodyPr/>
        <a:lstStyle/>
        <a:p>
          <a:pPr>
            <a:defRPr cap="all"/>
          </a:pPr>
          <a:r>
            <a:rPr lang="en-US"/>
            <a:t>- Data skal kunne flyde mellem læring, trivsel, OKR og kommunikation</a:t>
          </a:r>
        </a:p>
      </dgm:t>
    </dgm:pt>
    <dgm:pt modelId="{8B0F1FA0-86B7-49EF-A7DD-1DD37B319386}" type="parTrans" cxnId="{66285DF8-FCE3-441E-8AA0-F4B8FA94D14D}">
      <dgm:prSet/>
      <dgm:spPr/>
      <dgm:t>
        <a:bodyPr/>
        <a:lstStyle/>
        <a:p>
          <a:endParaRPr lang="en-US"/>
        </a:p>
      </dgm:t>
    </dgm:pt>
    <dgm:pt modelId="{8BA2CD48-E38F-445F-8116-2B575EE5C50C}" type="sibTrans" cxnId="{66285DF8-FCE3-441E-8AA0-F4B8FA94D14D}">
      <dgm:prSet/>
      <dgm:spPr/>
      <dgm:t>
        <a:bodyPr/>
        <a:lstStyle/>
        <a:p>
          <a:endParaRPr lang="en-US"/>
        </a:p>
      </dgm:t>
    </dgm:pt>
    <dgm:pt modelId="{F62C8DBE-F8DC-424F-8AC6-6C8379FB9D3A}">
      <dgm:prSet/>
      <dgm:spPr/>
      <dgm:t>
        <a:bodyPr/>
        <a:lstStyle/>
        <a:p>
          <a:pPr>
            <a:defRPr cap="all"/>
          </a:pPr>
          <a:r>
            <a:rPr lang="en-US"/>
            <a:t>- Indsigter skal være tilgængelige i realtid – dér hvor arbejdet sker</a:t>
          </a:r>
        </a:p>
      </dgm:t>
    </dgm:pt>
    <dgm:pt modelId="{A037738A-F981-4B94-B487-C581614483ED}" type="parTrans" cxnId="{0A1F9EE4-3E3E-44E6-AED0-2D039BEE7613}">
      <dgm:prSet/>
      <dgm:spPr/>
      <dgm:t>
        <a:bodyPr/>
        <a:lstStyle/>
        <a:p>
          <a:endParaRPr lang="en-US"/>
        </a:p>
      </dgm:t>
    </dgm:pt>
    <dgm:pt modelId="{EF5F87C2-7555-4D17-8133-168C463C39E5}" type="sibTrans" cxnId="{0A1F9EE4-3E3E-44E6-AED0-2D039BEE7613}">
      <dgm:prSet/>
      <dgm:spPr/>
      <dgm:t>
        <a:bodyPr/>
        <a:lstStyle/>
        <a:p>
          <a:endParaRPr lang="en-US"/>
        </a:p>
      </dgm:t>
    </dgm:pt>
    <dgm:pt modelId="{90813E47-66D3-4F03-87EE-AEDE93249662}">
      <dgm:prSet/>
      <dgm:spPr/>
      <dgm:t>
        <a:bodyPr/>
        <a:lstStyle/>
        <a:p>
          <a:pPr>
            <a:defRPr cap="all"/>
          </a:pPr>
          <a:r>
            <a:rPr lang="en-US"/>
            <a:t>🔗 Systemer skal tale sammen – ikke arbejde i siloer</a:t>
          </a:r>
        </a:p>
      </dgm:t>
    </dgm:pt>
    <dgm:pt modelId="{1EB36299-6FBF-4A5A-8823-63E27E07FD55}" type="parTrans" cxnId="{701903F8-A1A8-4571-9832-C0B314FED0B9}">
      <dgm:prSet/>
      <dgm:spPr/>
      <dgm:t>
        <a:bodyPr/>
        <a:lstStyle/>
        <a:p>
          <a:endParaRPr lang="en-US"/>
        </a:p>
      </dgm:t>
    </dgm:pt>
    <dgm:pt modelId="{9AB1721E-2C6E-471B-B47E-1318FE15BC22}" type="sibTrans" cxnId="{701903F8-A1A8-4571-9832-C0B314FED0B9}">
      <dgm:prSet/>
      <dgm:spPr/>
      <dgm:t>
        <a:bodyPr/>
        <a:lstStyle/>
        <a:p>
          <a:endParaRPr lang="en-US"/>
        </a:p>
      </dgm:t>
    </dgm:pt>
    <dgm:pt modelId="{23C6DA39-386A-4410-9D9C-E79A17308198}">
      <dgm:prSet/>
      <dgm:spPr/>
      <dgm:t>
        <a:bodyPr/>
        <a:lstStyle/>
        <a:p>
          <a:pPr>
            <a:defRPr cap="all"/>
          </a:pPr>
          <a:r>
            <a:rPr lang="en-US"/>
            <a:t>- Fragmentering forhindrer strategisk indsigt og proaktiv handling</a:t>
          </a:r>
        </a:p>
      </dgm:t>
    </dgm:pt>
    <dgm:pt modelId="{D6F5E00A-2854-4824-8636-B97224F4F5C8}" type="parTrans" cxnId="{EAED8181-A798-4976-BB3E-17CF538E0E3F}">
      <dgm:prSet/>
      <dgm:spPr/>
      <dgm:t>
        <a:bodyPr/>
        <a:lstStyle/>
        <a:p>
          <a:endParaRPr lang="en-US"/>
        </a:p>
      </dgm:t>
    </dgm:pt>
    <dgm:pt modelId="{3B0F546D-B1AF-4A4A-B36C-AF43977D30D8}" type="sibTrans" cxnId="{EAED8181-A798-4976-BB3E-17CF538E0E3F}">
      <dgm:prSet/>
      <dgm:spPr/>
      <dgm:t>
        <a:bodyPr/>
        <a:lstStyle/>
        <a:p>
          <a:endParaRPr lang="en-US"/>
        </a:p>
      </dgm:t>
    </dgm:pt>
    <dgm:pt modelId="{4BE62446-1FC2-4647-9E17-41CCDF491233}">
      <dgm:prSet/>
      <dgm:spPr/>
      <dgm:t>
        <a:bodyPr/>
        <a:lstStyle/>
        <a:p>
          <a:pPr>
            <a:defRPr cap="all"/>
          </a:pPr>
          <a:r>
            <a:rPr lang="en-US"/>
            <a:t>- Viva er bygget til integration – én datamodel, ét flow</a:t>
          </a:r>
        </a:p>
      </dgm:t>
    </dgm:pt>
    <dgm:pt modelId="{000283F2-2858-49D2-BA7E-D1B5109890FE}" type="parTrans" cxnId="{48C41F4D-B61A-490C-BC1E-76EF5311D206}">
      <dgm:prSet/>
      <dgm:spPr/>
      <dgm:t>
        <a:bodyPr/>
        <a:lstStyle/>
        <a:p>
          <a:endParaRPr lang="en-US"/>
        </a:p>
      </dgm:t>
    </dgm:pt>
    <dgm:pt modelId="{6FDF8791-47C1-4ACC-9C5E-0D473D2F7596}" type="sibTrans" cxnId="{48C41F4D-B61A-490C-BC1E-76EF5311D206}">
      <dgm:prSet/>
      <dgm:spPr/>
      <dgm:t>
        <a:bodyPr/>
        <a:lstStyle/>
        <a:p>
          <a:endParaRPr lang="en-US"/>
        </a:p>
      </dgm:t>
    </dgm:pt>
    <dgm:pt modelId="{288802EE-2B93-4701-B000-9F3C2BE1C911}">
      <dgm:prSet/>
      <dgm:spPr/>
      <dgm:t>
        <a:bodyPr/>
        <a:lstStyle/>
        <a:p>
          <a:pPr>
            <a:defRPr cap="all"/>
          </a:pPr>
          <a:r>
            <a:rPr lang="en-US"/>
            <a:t>💡 Når HR bliver datadrevet og arbejder integreret, bliver funktionen en strategisk motor – ikke kun en administrativ enhed.</a:t>
          </a:r>
        </a:p>
      </dgm:t>
    </dgm:pt>
    <dgm:pt modelId="{D0879D2A-66D9-49D8-9C60-424740EB27D1}" type="parTrans" cxnId="{AB39BB67-EE3B-4771-B8EA-E5F7F956AE9D}">
      <dgm:prSet/>
      <dgm:spPr/>
      <dgm:t>
        <a:bodyPr/>
        <a:lstStyle/>
        <a:p>
          <a:endParaRPr lang="en-US"/>
        </a:p>
      </dgm:t>
    </dgm:pt>
    <dgm:pt modelId="{E4084BAB-89CA-4D74-B061-203BCC7A0CF7}" type="sibTrans" cxnId="{AB39BB67-EE3B-4771-B8EA-E5F7F956AE9D}">
      <dgm:prSet/>
      <dgm:spPr/>
      <dgm:t>
        <a:bodyPr/>
        <a:lstStyle/>
        <a:p>
          <a:endParaRPr lang="en-US"/>
        </a:p>
      </dgm:t>
    </dgm:pt>
    <dgm:pt modelId="{C647E5E2-F889-40C3-AC70-87A3DECF0468}" type="pres">
      <dgm:prSet presAssocID="{1ACB75F6-4330-4FF1-90D1-ADBCAF3D8617}" presName="root" presStyleCnt="0">
        <dgm:presLayoutVars>
          <dgm:dir/>
          <dgm:resizeHandles val="exact"/>
        </dgm:presLayoutVars>
      </dgm:prSet>
      <dgm:spPr/>
    </dgm:pt>
    <dgm:pt modelId="{015E3F6B-F550-46D7-AECA-4560D1D000FC}" type="pres">
      <dgm:prSet presAssocID="{E7757C6D-71A4-4434-85E2-F51D7E9B373C}" presName="compNode" presStyleCnt="0"/>
      <dgm:spPr/>
    </dgm:pt>
    <dgm:pt modelId="{2208B025-8B13-4958-AEC8-7D181184729B}" type="pres">
      <dgm:prSet presAssocID="{E7757C6D-71A4-4434-85E2-F51D7E9B373C}" presName="iconBgRect" presStyleLbl="bgShp" presStyleIdx="0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6448F1B7-D82A-4F33-B55F-0B962BAAC54F}" type="pres">
      <dgm:prSet presAssocID="{E7757C6D-71A4-4434-85E2-F51D7E9B373C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værk"/>
        </a:ext>
      </dgm:extLst>
    </dgm:pt>
    <dgm:pt modelId="{7DC144F4-1ED7-4808-840F-850A961AD1CC}" type="pres">
      <dgm:prSet presAssocID="{E7757C6D-71A4-4434-85E2-F51D7E9B373C}" presName="spaceRect" presStyleCnt="0"/>
      <dgm:spPr/>
    </dgm:pt>
    <dgm:pt modelId="{7724110F-FFB9-4769-997C-B1469BDF5ECE}" type="pres">
      <dgm:prSet presAssocID="{E7757C6D-71A4-4434-85E2-F51D7E9B373C}" presName="textRect" presStyleLbl="revTx" presStyleIdx="0" presStyleCnt="7">
        <dgm:presLayoutVars>
          <dgm:chMax val="1"/>
          <dgm:chPref val="1"/>
        </dgm:presLayoutVars>
      </dgm:prSet>
      <dgm:spPr/>
    </dgm:pt>
    <dgm:pt modelId="{644FF130-1AED-484F-B4CE-CAF35E953429}" type="pres">
      <dgm:prSet presAssocID="{A4C454D1-C560-4DF0-AF9B-491E42DCD193}" presName="sibTrans" presStyleCnt="0"/>
      <dgm:spPr/>
    </dgm:pt>
    <dgm:pt modelId="{7E3EC211-7E00-4B7A-B4BB-B1561FDA069F}" type="pres">
      <dgm:prSet presAssocID="{901B72EB-6225-4747-B9A1-4F9ABB87258A}" presName="compNode" presStyleCnt="0"/>
      <dgm:spPr/>
    </dgm:pt>
    <dgm:pt modelId="{6E7FCC18-A4B2-4861-95AC-6EB368D57998}" type="pres">
      <dgm:prSet presAssocID="{901B72EB-6225-4747-B9A1-4F9ABB87258A}" presName="iconBgRect" presStyleLbl="bgShp" presStyleIdx="1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E9EA18BA-E461-4C21-A326-9AF82FEBABC3}" type="pres">
      <dgm:prSet presAssocID="{901B72EB-6225-4747-B9A1-4F9ABB87258A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dsføring"/>
        </a:ext>
      </dgm:extLst>
    </dgm:pt>
    <dgm:pt modelId="{6DF7C34D-A170-462B-A401-62D7950A04FA}" type="pres">
      <dgm:prSet presAssocID="{901B72EB-6225-4747-B9A1-4F9ABB87258A}" presName="spaceRect" presStyleCnt="0"/>
      <dgm:spPr/>
    </dgm:pt>
    <dgm:pt modelId="{58E0792F-26A2-499A-981C-76FE2346EAD3}" type="pres">
      <dgm:prSet presAssocID="{901B72EB-6225-4747-B9A1-4F9ABB87258A}" presName="textRect" presStyleLbl="revTx" presStyleIdx="1" presStyleCnt="7">
        <dgm:presLayoutVars>
          <dgm:chMax val="1"/>
          <dgm:chPref val="1"/>
        </dgm:presLayoutVars>
      </dgm:prSet>
      <dgm:spPr/>
    </dgm:pt>
    <dgm:pt modelId="{3253FA24-F08F-4B8F-9DAD-41C873CBF8B4}" type="pres">
      <dgm:prSet presAssocID="{8BA2CD48-E38F-445F-8116-2B575EE5C50C}" presName="sibTrans" presStyleCnt="0"/>
      <dgm:spPr/>
    </dgm:pt>
    <dgm:pt modelId="{576B883D-6762-43E9-A025-FC70C3B8EA34}" type="pres">
      <dgm:prSet presAssocID="{F62C8DBE-F8DC-424F-8AC6-6C8379FB9D3A}" presName="compNode" presStyleCnt="0"/>
      <dgm:spPr/>
    </dgm:pt>
    <dgm:pt modelId="{9B20DFFF-5E5B-440C-8214-5BE07283FDA1}" type="pres">
      <dgm:prSet presAssocID="{F62C8DBE-F8DC-424F-8AC6-6C8379FB9D3A}" presName="iconBgRect" presStyleLbl="bgShp" presStyleIdx="2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995FCAF9-F997-4246-BF3D-7894C51B96BE}" type="pres">
      <dgm:prSet presAssocID="{F62C8DBE-F8DC-424F-8AC6-6C8379FB9D3A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rabbe"/>
        </a:ext>
      </dgm:extLst>
    </dgm:pt>
    <dgm:pt modelId="{85B577B1-285B-4070-BE34-6E67D7A10CBD}" type="pres">
      <dgm:prSet presAssocID="{F62C8DBE-F8DC-424F-8AC6-6C8379FB9D3A}" presName="spaceRect" presStyleCnt="0"/>
      <dgm:spPr/>
    </dgm:pt>
    <dgm:pt modelId="{8C9FA0B6-0EA6-40A3-8FB7-1758F33CDAC2}" type="pres">
      <dgm:prSet presAssocID="{F62C8DBE-F8DC-424F-8AC6-6C8379FB9D3A}" presName="textRect" presStyleLbl="revTx" presStyleIdx="2" presStyleCnt="7">
        <dgm:presLayoutVars>
          <dgm:chMax val="1"/>
          <dgm:chPref val="1"/>
        </dgm:presLayoutVars>
      </dgm:prSet>
      <dgm:spPr/>
    </dgm:pt>
    <dgm:pt modelId="{17EFBB09-C996-4ADE-B1C4-4C3A473309C4}" type="pres">
      <dgm:prSet presAssocID="{EF5F87C2-7555-4D17-8133-168C463C39E5}" presName="sibTrans" presStyleCnt="0"/>
      <dgm:spPr/>
    </dgm:pt>
    <dgm:pt modelId="{CC90BDAC-7F02-4DBA-A075-1AE316475D31}" type="pres">
      <dgm:prSet presAssocID="{90813E47-66D3-4F03-87EE-AEDE93249662}" presName="compNode" presStyleCnt="0"/>
      <dgm:spPr/>
    </dgm:pt>
    <dgm:pt modelId="{60D5A333-0D67-4E8D-BE25-F6BAC3B3AAC4}" type="pres">
      <dgm:prSet presAssocID="{90813E47-66D3-4F03-87EE-AEDE93249662}" presName="iconBgRect" presStyleLbl="bgShp" presStyleIdx="3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2F5628AA-D16F-444C-BD06-62F72CC9BA95}" type="pres">
      <dgm:prSet presAssocID="{90813E47-66D3-4F03-87EE-AEDE93249662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elæser"/>
        </a:ext>
      </dgm:extLst>
    </dgm:pt>
    <dgm:pt modelId="{7C2F65E4-2ADD-4B13-BAF7-E3C829964595}" type="pres">
      <dgm:prSet presAssocID="{90813E47-66D3-4F03-87EE-AEDE93249662}" presName="spaceRect" presStyleCnt="0"/>
      <dgm:spPr/>
    </dgm:pt>
    <dgm:pt modelId="{F4053803-4AEA-43FA-9961-03F5C4E1B8E1}" type="pres">
      <dgm:prSet presAssocID="{90813E47-66D3-4F03-87EE-AEDE93249662}" presName="textRect" presStyleLbl="revTx" presStyleIdx="3" presStyleCnt="7">
        <dgm:presLayoutVars>
          <dgm:chMax val="1"/>
          <dgm:chPref val="1"/>
        </dgm:presLayoutVars>
      </dgm:prSet>
      <dgm:spPr/>
    </dgm:pt>
    <dgm:pt modelId="{E3C00D7B-8850-4296-A6EE-CDE0564FF044}" type="pres">
      <dgm:prSet presAssocID="{9AB1721E-2C6E-471B-B47E-1318FE15BC22}" presName="sibTrans" presStyleCnt="0"/>
      <dgm:spPr/>
    </dgm:pt>
    <dgm:pt modelId="{D6C7A9DE-6B16-4011-8E2D-D20888C524AC}" type="pres">
      <dgm:prSet presAssocID="{23C6DA39-386A-4410-9D9C-E79A17308198}" presName="compNode" presStyleCnt="0"/>
      <dgm:spPr/>
    </dgm:pt>
    <dgm:pt modelId="{81C7B257-86EE-4F77-BA59-5B19DEA4085D}" type="pres">
      <dgm:prSet presAssocID="{23C6DA39-386A-4410-9D9C-E79A17308198}" presName="iconBgRect" presStyleLbl="bgShp" presStyleIdx="4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1072AAC9-BB3E-42EF-AB84-21E80A4D423B}" type="pres">
      <dgm:prSet presAssocID="{23C6DA39-386A-4410-9D9C-E79A17308198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fkrydsning"/>
        </a:ext>
      </dgm:extLst>
    </dgm:pt>
    <dgm:pt modelId="{3D32D6B6-4E87-43A5-80DA-9B70D99C7FEB}" type="pres">
      <dgm:prSet presAssocID="{23C6DA39-386A-4410-9D9C-E79A17308198}" presName="spaceRect" presStyleCnt="0"/>
      <dgm:spPr/>
    </dgm:pt>
    <dgm:pt modelId="{8826CD66-2962-47DE-BA8C-A63227BE2050}" type="pres">
      <dgm:prSet presAssocID="{23C6DA39-386A-4410-9D9C-E79A17308198}" presName="textRect" presStyleLbl="revTx" presStyleIdx="4" presStyleCnt="7">
        <dgm:presLayoutVars>
          <dgm:chMax val="1"/>
          <dgm:chPref val="1"/>
        </dgm:presLayoutVars>
      </dgm:prSet>
      <dgm:spPr/>
    </dgm:pt>
    <dgm:pt modelId="{04A885FC-0C13-412E-9F9B-57D538E5C218}" type="pres">
      <dgm:prSet presAssocID="{3B0F546D-B1AF-4A4A-B36C-AF43977D30D8}" presName="sibTrans" presStyleCnt="0"/>
      <dgm:spPr/>
    </dgm:pt>
    <dgm:pt modelId="{DCF3CE9D-808C-42B1-A6B0-7B0FC530A171}" type="pres">
      <dgm:prSet presAssocID="{4BE62446-1FC2-4647-9E17-41CCDF491233}" presName="compNode" presStyleCnt="0"/>
      <dgm:spPr/>
    </dgm:pt>
    <dgm:pt modelId="{4290C53B-C8DA-461A-ACA1-688062E0699E}" type="pres">
      <dgm:prSet presAssocID="{4BE62446-1FC2-4647-9E17-41CCDF491233}" presName="iconBgRect" presStyleLbl="bgShp" presStyleIdx="5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DA7FEED5-B1B7-4228-AE1D-D04181A670B2}" type="pres">
      <dgm:prSet presAssocID="{4BE62446-1FC2-4647-9E17-41CCDF491233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etti Ball"/>
        </a:ext>
      </dgm:extLst>
    </dgm:pt>
    <dgm:pt modelId="{F28FDA1A-7AA9-4BED-8C18-FA25EACE9BF3}" type="pres">
      <dgm:prSet presAssocID="{4BE62446-1FC2-4647-9E17-41CCDF491233}" presName="spaceRect" presStyleCnt="0"/>
      <dgm:spPr/>
    </dgm:pt>
    <dgm:pt modelId="{8F2220BD-688B-4C4D-AC5B-8E8BE7B6CB65}" type="pres">
      <dgm:prSet presAssocID="{4BE62446-1FC2-4647-9E17-41CCDF491233}" presName="textRect" presStyleLbl="revTx" presStyleIdx="5" presStyleCnt="7">
        <dgm:presLayoutVars>
          <dgm:chMax val="1"/>
          <dgm:chPref val="1"/>
        </dgm:presLayoutVars>
      </dgm:prSet>
      <dgm:spPr/>
    </dgm:pt>
    <dgm:pt modelId="{E4E94493-36B2-4A2C-9A65-26FBA2EF44C8}" type="pres">
      <dgm:prSet presAssocID="{6FDF8791-47C1-4ACC-9C5E-0D473D2F7596}" presName="sibTrans" presStyleCnt="0"/>
      <dgm:spPr/>
    </dgm:pt>
    <dgm:pt modelId="{DEA19D31-C61D-4883-9F6B-43E8A5303543}" type="pres">
      <dgm:prSet presAssocID="{288802EE-2B93-4701-B000-9F3C2BE1C911}" presName="compNode" presStyleCnt="0"/>
      <dgm:spPr/>
    </dgm:pt>
    <dgm:pt modelId="{51DD6DA8-F535-48B9-A40B-854A2537BFE2}" type="pres">
      <dgm:prSet presAssocID="{288802EE-2B93-4701-B000-9F3C2BE1C911}" presName="iconBgRect" presStyleLbl="bgShp" presStyleIdx="6" presStyleCnt="7"/>
      <dgm:spPr>
        <a:prstGeom prst="round2DiagRect">
          <a:avLst>
            <a:gd name="adj1" fmla="val 29727"/>
            <a:gd name="adj2" fmla="val 0"/>
          </a:avLst>
        </a:prstGeom>
      </dgm:spPr>
    </dgm:pt>
    <dgm:pt modelId="{0C040F35-D6B4-4A27-8388-52F4536B7824}" type="pres">
      <dgm:prSet presAssocID="{288802EE-2B93-4701-B000-9F3C2BE1C911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ndhjul"/>
        </a:ext>
      </dgm:extLst>
    </dgm:pt>
    <dgm:pt modelId="{894B84AE-3564-4AA8-BC6E-6D6F0D64D8FC}" type="pres">
      <dgm:prSet presAssocID="{288802EE-2B93-4701-B000-9F3C2BE1C911}" presName="spaceRect" presStyleCnt="0"/>
      <dgm:spPr/>
    </dgm:pt>
    <dgm:pt modelId="{9159448C-7079-4C0A-A156-836B0250C477}" type="pres">
      <dgm:prSet presAssocID="{288802EE-2B93-4701-B000-9F3C2BE1C911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FA945A0E-443F-43E1-8864-FBBA709E8E54}" type="presOf" srcId="{4BE62446-1FC2-4647-9E17-41CCDF491233}" destId="{8F2220BD-688B-4C4D-AC5B-8E8BE7B6CB65}" srcOrd="0" destOrd="0" presId="urn:microsoft.com/office/officeart/2018/5/layout/IconLeafLabelList"/>
    <dgm:cxn modelId="{BBFB3020-AE1B-4AD6-A1E1-95583D10BFE4}" type="presOf" srcId="{1ACB75F6-4330-4FF1-90D1-ADBCAF3D8617}" destId="{C647E5E2-F889-40C3-AC70-87A3DECF0468}" srcOrd="0" destOrd="0" presId="urn:microsoft.com/office/officeart/2018/5/layout/IconLeafLabelList"/>
    <dgm:cxn modelId="{F0AFF666-763A-4F9B-8C39-9412CFDCA496}" type="presOf" srcId="{23C6DA39-386A-4410-9D9C-E79A17308198}" destId="{8826CD66-2962-47DE-BA8C-A63227BE2050}" srcOrd="0" destOrd="0" presId="urn:microsoft.com/office/officeart/2018/5/layout/IconLeafLabelList"/>
    <dgm:cxn modelId="{AB39BB67-EE3B-4771-B8EA-E5F7F956AE9D}" srcId="{1ACB75F6-4330-4FF1-90D1-ADBCAF3D8617}" destId="{288802EE-2B93-4701-B000-9F3C2BE1C911}" srcOrd="6" destOrd="0" parTransId="{D0879D2A-66D9-49D8-9C60-424740EB27D1}" sibTransId="{E4084BAB-89CA-4D74-B061-203BCC7A0CF7}"/>
    <dgm:cxn modelId="{48C41F4D-B61A-490C-BC1E-76EF5311D206}" srcId="{1ACB75F6-4330-4FF1-90D1-ADBCAF3D8617}" destId="{4BE62446-1FC2-4647-9E17-41CCDF491233}" srcOrd="5" destOrd="0" parTransId="{000283F2-2858-49D2-BA7E-D1B5109890FE}" sibTransId="{6FDF8791-47C1-4ACC-9C5E-0D473D2F7596}"/>
    <dgm:cxn modelId="{C4D05771-4564-484D-B8CA-47FB77FE5F1B}" type="presOf" srcId="{901B72EB-6225-4747-B9A1-4F9ABB87258A}" destId="{58E0792F-26A2-499A-981C-76FE2346EAD3}" srcOrd="0" destOrd="0" presId="urn:microsoft.com/office/officeart/2018/5/layout/IconLeafLabelList"/>
    <dgm:cxn modelId="{37EE4978-849E-447D-83B2-B7F0CD8DE34B}" type="presOf" srcId="{90813E47-66D3-4F03-87EE-AEDE93249662}" destId="{F4053803-4AEA-43FA-9961-03F5C4E1B8E1}" srcOrd="0" destOrd="0" presId="urn:microsoft.com/office/officeart/2018/5/layout/IconLeafLabelList"/>
    <dgm:cxn modelId="{9612AD7E-8CD4-47F4-A68F-D398FB579CDE}" srcId="{1ACB75F6-4330-4FF1-90D1-ADBCAF3D8617}" destId="{E7757C6D-71A4-4434-85E2-F51D7E9B373C}" srcOrd="0" destOrd="0" parTransId="{072FCFB5-AEE4-45FD-8915-FCFB448163B9}" sibTransId="{A4C454D1-C560-4DF0-AF9B-491E42DCD193}"/>
    <dgm:cxn modelId="{EAED8181-A798-4976-BB3E-17CF538E0E3F}" srcId="{1ACB75F6-4330-4FF1-90D1-ADBCAF3D8617}" destId="{23C6DA39-386A-4410-9D9C-E79A17308198}" srcOrd="4" destOrd="0" parTransId="{D6F5E00A-2854-4824-8636-B97224F4F5C8}" sibTransId="{3B0F546D-B1AF-4A4A-B36C-AF43977D30D8}"/>
    <dgm:cxn modelId="{B472AE8D-6A34-4D85-BFC2-810BD1545183}" type="presOf" srcId="{F62C8DBE-F8DC-424F-8AC6-6C8379FB9D3A}" destId="{8C9FA0B6-0EA6-40A3-8FB7-1758F33CDAC2}" srcOrd="0" destOrd="0" presId="urn:microsoft.com/office/officeart/2018/5/layout/IconLeafLabelList"/>
    <dgm:cxn modelId="{9A196AB4-8A96-460D-956F-211F7186B162}" type="presOf" srcId="{288802EE-2B93-4701-B000-9F3C2BE1C911}" destId="{9159448C-7079-4C0A-A156-836B0250C477}" srcOrd="0" destOrd="0" presId="urn:microsoft.com/office/officeart/2018/5/layout/IconLeafLabelList"/>
    <dgm:cxn modelId="{900AB3BB-76A7-43FF-ACEB-F97BADBDBE59}" type="presOf" srcId="{E7757C6D-71A4-4434-85E2-F51D7E9B373C}" destId="{7724110F-FFB9-4769-997C-B1469BDF5ECE}" srcOrd="0" destOrd="0" presId="urn:microsoft.com/office/officeart/2018/5/layout/IconLeafLabelList"/>
    <dgm:cxn modelId="{0A1F9EE4-3E3E-44E6-AED0-2D039BEE7613}" srcId="{1ACB75F6-4330-4FF1-90D1-ADBCAF3D8617}" destId="{F62C8DBE-F8DC-424F-8AC6-6C8379FB9D3A}" srcOrd="2" destOrd="0" parTransId="{A037738A-F981-4B94-B487-C581614483ED}" sibTransId="{EF5F87C2-7555-4D17-8133-168C463C39E5}"/>
    <dgm:cxn modelId="{701903F8-A1A8-4571-9832-C0B314FED0B9}" srcId="{1ACB75F6-4330-4FF1-90D1-ADBCAF3D8617}" destId="{90813E47-66D3-4F03-87EE-AEDE93249662}" srcOrd="3" destOrd="0" parTransId="{1EB36299-6FBF-4A5A-8823-63E27E07FD55}" sibTransId="{9AB1721E-2C6E-471B-B47E-1318FE15BC22}"/>
    <dgm:cxn modelId="{66285DF8-FCE3-441E-8AA0-F4B8FA94D14D}" srcId="{1ACB75F6-4330-4FF1-90D1-ADBCAF3D8617}" destId="{901B72EB-6225-4747-B9A1-4F9ABB87258A}" srcOrd="1" destOrd="0" parTransId="{8B0F1FA0-86B7-49EF-A7DD-1DD37B319386}" sibTransId="{8BA2CD48-E38F-445F-8116-2B575EE5C50C}"/>
    <dgm:cxn modelId="{78A9AD76-3C7C-46AD-ACCD-80831D7BC3AB}" type="presParOf" srcId="{C647E5E2-F889-40C3-AC70-87A3DECF0468}" destId="{015E3F6B-F550-46D7-AECA-4560D1D000FC}" srcOrd="0" destOrd="0" presId="urn:microsoft.com/office/officeart/2018/5/layout/IconLeafLabelList"/>
    <dgm:cxn modelId="{FEEF5453-4C6A-4DFB-9856-AA8A8C4AEEC5}" type="presParOf" srcId="{015E3F6B-F550-46D7-AECA-4560D1D000FC}" destId="{2208B025-8B13-4958-AEC8-7D181184729B}" srcOrd="0" destOrd="0" presId="urn:microsoft.com/office/officeart/2018/5/layout/IconLeafLabelList"/>
    <dgm:cxn modelId="{9EF72692-32F2-4B16-B72E-21B3C738CC9C}" type="presParOf" srcId="{015E3F6B-F550-46D7-AECA-4560D1D000FC}" destId="{6448F1B7-D82A-4F33-B55F-0B962BAAC54F}" srcOrd="1" destOrd="0" presId="urn:microsoft.com/office/officeart/2018/5/layout/IconLeafLabelList"/>
    <dgm:cxn modelId="{EB3814CE-C350-4AE0-89C2-FA9B2CE49953}" type="presParOf" srcId="{015E3F6B-F550-46D7-AECA-4560D1D000FC}" destId="{7DC144F4-1ED7-4808-840F-850A961AD1CC}" srcOrd="2" destOrd="0" presId="urn:microsoft.com/office/officeart/2018/5/layout/IconLeafLabelList"/>
    <dgm:cxn modelId="{7D93265B-5E43-4095-AC9A-EB53CCFA6723}" type="presParOf" srcId="{015E3F6B-F550-46D7-AECA-4560D1D000FC}" destId="{7724110F-FFB9-4769-997C-B1469BDF5ECE}" srcOrd="3" destOrd="0" presId="urn:microsoft.com/office/officeart/2018/5/layout/IconLeafLabelList"/>
    <dgm:cxn modelId="{6746D3EE-C959-4858-93BF-5E5FDFEFEB7D}" type="presParOf" srcId="{C647E5E2-F889-40C3-AC70-87A3DECF0468}" destId="{644FF130-1AED-484F-B4CE-CAF35E953429}" srcOrd="1" destOrd="0" presId="urn:microsoft.com/office/officeart/2018/5/layout/IconLeafLabelList"/>
    <dgm:cxn modelId="{8BD198C6-2356-439D-AB80-35D941A64ED2}" type="presParOf" srcId="{C647E5E2-F889-40C3-AC70-87A3DECF0468}" destId="{7E3EC211-7E00-4B7A-B4BB-B1561FDA069F}" srcOrd="2" destOrd="0" presId="urn:microsoft.com/office/officeart/2018/5/layout/IconLeafLabelList"/>
    <dgm:cxn modelId="{45354D97-A894-488C-8943-BE37C826AC9F}" type="presParOf" srcId="{7E3EC211-7E00-4B7A-B4BB-B1561FDA069F}" destId="{6E7FCC18-A4B2-4861-95AC-6EB368D57998}" srcOrd="0" destOrd="0" presId="urn:microsoft.com/office/officeart/2018/5/layout/IconLeafLabelList"/>
    <dgm:cxn modelId="{3C163759-344F-4219-9784-01E9A7CB30D2}" type="presParOf" srcId="{7E3EC211-7E00-4B7A-B4BB-B1561FDA069F}" destId="{E9EA18BA-E461-4C21-A326-9AF82FEBABC3}" srcOrd="1" destOrd="0" presId="urn:microsoft.com/office/officeart/2018/5/layout/IconLeafLabelList"/>
    <dgm:cxn modelId="{33FCC261-2C63-4E96-8176-1AF3964708EF}" type="presParOf" srcId="{7E3EC211-7E00-4B7A-B4BB-B1561FDA069F}" destId="{6DF7C34D-A170-462B-A401-62D7950A04FA}" srcOrd="2" destOrd="0" presId="urn:microsoft.com/office/officeart/2018/5/layout/IconLeafLabelList"/>
    <dgm:cxn modelId="{44D43C53-9E10-41F1-884D-A69D75E07D10}" type="presParOf" srcId="{7E3EC211-7E00-4B7A-B4BB-B1561FDA069F}" destId="{58E0792F-26A2-499A-981C-76FE2346EAD3}" srcOrd="3" destOrd="0" presId="urn:microsoft.com/office/officeart/2018/5/layout/IconLeafLabelList"/>
    <dgm:cxn modelId="{811B7C85-2FDB-4BD0-8EF4-26C062F3C3D3}" type="presParOf" srcId="{C647E5E2-F889-40C3-AC70-87A3DECF0468}" destId="{3253FA24-F08F-4B8F-9DAD-41C873CBF8B4}" srcOrd="3" destOrd="0" presId="urn:microsoft.com/office/officeart/2018/5/layout/IconLeafLabelList"/>
    <dgm:cxn modelId="{E7A39936-2657-4EB3-933D-5EC73A5452E9}" type="presParOf" srcId="{C647E5E2-F889-40C3-AC70-87A3DECF0468}" destId="{576B883D-6762-43E9-A025-FC70C3B8EA34}" srcOrd="4" destOrd="0" presId="urn:microsoft.com/office/officeart/2018/5/layout/IconLeafLabelList"/>
    <dgm:cxn modelId="{C5F1285F-B09C-4493-8AE7-60ABD4F797B2}" type="presParOf" srcId="{576B883D-6762-43E9-A025-FC70C3B8EA34}" destId="{9B20DFFF-5E5B-440C-8214-5BE07283FDA1}" srcOrd="0" destOrd="0" presId="urn:microsoft.com/office/officeart/2018/5/layout/IconLeafLabelList"/>
    <dgm:cxn modelId="{67DF1D13-822F-4508-84CC-4E0EC1D59130}" type="presParOf" srcId="{576B883D-6762-43E9-A025-FC70C3B8EA34}" destId="{995FCAF9-F997-4246-BF3D-7894C51B96BE}" srcOrd="1" destOrd="0" presId="urn:microsoft.com/office/officeart/2018/5/layout/IconLeafLabelList"/>
    <dgm:cxn modelId="{C5CD508D-40A0-4E30-A2C1-2D23DA7B7368}" type="presParOf" srcId="{576B883D-6762-43E9-A025-FC70C3B8EA34}" destId="{85B577B1-285B-4070-BE34-6E67D7A10CBD}" srcOrd="2" destOrd="0" presId="urn:microsoft.com/office/officeart/2018/5/layout/IconLeafLabelList"/>
    <dgm:cxn modelId="{C196EAEB-A9C5-4F92-9EF9-D85C17D4869E}" type="presParOf" srcId="{576B883D-6762-43E9-A025-FC70C3B8EA34}" destId="{8C9FA0B6-0EA6-40A3-8FB7-1758F33CDAC2}" srcOrd="3" destOrd="0" presId="urn:microsoft.com/office/officeart/2018/5/layout/IconLeafLabelList"/>
    <dgm:cxn modelId="{AC835B3F-22ED-433A-87E5-3658BCB9856A}" type="presParOf" srcId="{C647E5E2-F889-40C3-AC70-87A3DECF0468}" destId="{17EFBB09-C996-4ADE-B1C4-4C3A473309C4}" srcOrd="5" destOrd="0" presId="urn:microsoft.com/office/officeart/2018/5/layout/IconLeafLabelList"/>
    <dgm:cxn modelId="{E43FA85F-4126-4105-9AE8-3F4755C6704B}" type="presParOf" srcId="{C647E5E2-F889-40C3-AC70-87A3DECF0468}" destId="{CC90BDAC-7F02-4DBA-A075-1AE316475D31}" srcOrd="6" destOrd="0" presId="urn:microsoft.com/office/officeart/2018/5/layout/IconLeafLabelList"/>
    <dgm:cxn modelId="{6DABCE11-BBC0-4F96-BD35-945CE304DE56}" type="presParOf" srcId="{CC90BDAC-7F02-4DBA-A075-1AE316475D31}" destId="{60D5A333-0D67-4E8D-BE25-F6BAC3B3AAC4}" srcOrd="0" destOrd="0" presId="urn:microsoft.com/office/officeart/2018/5/layout/IconLeafLabelList"/>
    <dgm:cxn modelId="{332A399B-79E6-4841-9549-3571F81D2B29}" type="presParOf" srcId="{CC90BDAC-7F02-4DBA-A075-1AE316475D31}" destId="{2F5628AA-D16F-444C-BD06-62F72CC9BA95}" srcOrd="1" destOrd="0" presId="urn:microsoft.com/office/officeart/2018/5/layout/IconLeafLabelList"/>
    <dgm:cxn modelId="{909A055F-B23B-4868-A17A-D12D683E3F7A}" type="presParOf" srcId="{CC90BDAC-7F02-4DBA-A075-1AE316475D31}" destId="{7C2F65E4-2ADD-4B13-BAF7-E3C829964595}" srcOrd="2" destOrd="0" presId="urn:microsoft.com/office/officeart/2018/5/layout/IconLeafLabelList"/>
    <dgm:cxn modelId="{BC8C2407-FCA9-4C79-AC6F-9CD73BAB587B}" type="presParOf" srcId="{CC90BDAC-7F02-4DBA-A075-1AE316475D31}" destId="{F4053803-4AEA-43FA-9961-03F5C4E1B8E1}" srcOrd="3" destOrd="0" presId="urn:microsoft.com/office/officeart/2018/5/layout/IconLeafLabelList"/>
    <dgm:cxn modelId="{2C5CDA75-6D81-41E7-A841-616C2104375F}" type="presParOf" srcId="{C647E5E2-F889-40C3-AC70-87A3DECF0468}" destId="{E3C00D7B-8850-4296-A6EE-CDE0564FF044}" srcOrd="7" destOrd="0" presId="urn:microsoft.com/office/officeart/2018/5/layout/IconLeafLabelList"/>
    <dgm:cxn modelId="{95DA29F0-D578-4C50-9FE7-AF6F54E82C82}" type="presParOf" srcId="{C647E5E2-F889-40C3-AC70-87A3DECF0468}" destId="{D6C7A9DE-6B16-4011-8E2D-D20888C524AC}" srcOrd="8" destOrd="0" presId="urn:microsoft.com/office/officeart/2018/5/layout/IconLeafLabelList"/>
    <dgm:cxn modelId="{5F102DFD-02DB-4AD8-9084-EF89200591BE}" type="presParOf" srcId="{D6C7A9DE-6B16-4011-8E2D-D20888C524AC}" destId="{81C7B257-86EE-4F77-BA59-5B19DEA4085D}" srcOrd="0" destOrd="0" presId="urn:microsoft.com/office/officeart/2018/5/layout/IconLeafLabelList"/>
    <dgm:cxn modelId="{C29E7B7B-A8C7-4079-B711-A4D384F06CF7}" type="presParOf" srcId="{D6C7A9DE-6B16-4011-8E2D-D20888C524AC}" destId="{1072AAC9-BB3E-42EF-AB84-21E80A4D423B}" srcOrd="1" destOrd="0" presId="urn:microsoft.com/office/officeart/2018/5/layout/IconLeafLabelList"/>
    <dgm:cxn modelId="{59E1A289-5B12-4BDF-B5ED-9B4A469A677E}" type="presParOf" srcId="{D6C7A9DE-6B16-4011-8E2D-D20888C524AC}" destId="{3D32D6B6-4E87-43A5-80DA-9B70D99C7FEB}" srcOrd="2" destOrd="0" presId="urn:microsoft.com/office/officeart/2018/5/layout/IconLeafLabelList"/>
    <dgm:cxn modelId="{FEDE4360-05B7-46ED-8AA2-27D7D0837E85}" type="presParOf" srcId="{D6C7A9DE-6B16-4011-8E2D-D20888C524AC}" destId="{8826CD66-2962-47DE-BA8C-A63227BE2050}" srcOrd="3" destOrd="0" presId="urn:microsoft.com/office/officeart/2018/5/layout/IconLeafLabelList"/>
    <dgm:cxn modelId="{52DB5CFC-4FA4-4241-83EE-B9CD0ABA1443}" type="presParOf" srcId="{C647E5E2-F889-40C3-AC70-87A3DECF0468}" destId="{04A885FC-0C13-412E-9F9B-57D538E5C218}" srcOrd="9" destOrd="0" presId="urn:microsoft.com/office/officeart/2018/5/layout/IconLeafLabelList"/>
    <dgm:cxn modelId="{1D55F826-365F-402B-8B6A-EA493AF83E46}" type="presParOf" srcId="{C647E5E2-F889-40C3-AC70-87A3DECF0468}" destId="{DCF3CE9D-808C-42B1-A6B0-7B0FC530A171}" srcOrd="10" destOrd="0" presId="urn:microsoft.com/office/officeart/2018/5/layout/IconLeafLabelList"/>
    <dgm:cxn modelId="{0232B353-F3F9-42B3-B4EF-F3B3B4ACCEB6}" type="presParOf" srcId="{DCF3CE9D-808C-42B1-A6B0-7B0FC530A171}" destId="{4290C53B-C8DA-461A-ACA1-688062E0699E}" srcOrd="0" destOrd="0" presId="urn:microsoft.com/office/officeart/2018/5/layout/IconLeafLabelList"/>
    <dgm:cxn modelId="{18443CA2-9B63-442E-8B29-E707E35EFBCC}" type="presParOf" srcId="{DCF3CE9D-808C-42B1-A6B0-7B0FC530A171}" destId="{DA7FEED5-B1B7-4228-AE1D-D04181A670B2}" srcOrd="1" destOrd="0" presId="urn:microsoft.com/office/officeart/2018/5/layout/IconLeafLabelList"/>
    <dgm:cxn modelId="{62BA0065-DEB8-43D1-A4B2-D7E61AE16777}" type="presParOf" srcId="{DCF3CE9D-808C-42B1-A6B0-7B0FC530A171}" destId="{F28FDA1A-7AA9-4BED-8C18-FA25EACE9BF3}" srcOrd="2" destOrd="0" presId="urn:microsoft.com/office/officeart/2018/5/layout/IconLeafLabelList"/>
    <dgm:cxn modelId="{42CAEA2E-B665-4EDE-871F-764327F0A445}" type="presParOf" srcId="{DCF3CE9D-808C-42B1-A6B0-7B0FC530A171}" destId="{8F2220BD-688B-4C4D-AC5B-8E8BE7B6CB65}" srcOrd="3" destOrd="0" presId="urn:microsoft.com/office/officeart/2018/5/layout/IconLeafLabelList"/>
    <dgm:cxn modelId="{91B35A57-C5F0-4B38-92C8-5CED16FB9C24}" type="presParOf" srcId="{C647E5E2-F889-40C3-AC70-87A3DECF0468}" destId="{E4E94493-36B2-4A2C-9A65-26FBA2EF44C8}" srcOrd="11" destOrd="0" presId="urn:microsoft.com/office/officeart/2018/5/layout/IconLeafLabelList"/>
    <dgm:cxn modelId="{05E48998-D6FD-4824-B97B-62B685519435}" type="presParOf" srcId="{C647E5E2-F889-40C3-AC70-87A3DECF0468}" destId="{DEA19D31-C61D-4883-9F6B-43E8A5303543}" srcOrd="12" destOrd="0" presId="urn:microsoft.com/office/officeart/2018/5/layout/IconLeafLabelList"/>
    <dgm:cxn modelId="{1826BE6A-0402-402D-B78D-0697EC907F50}" type="presParOf" srcId="{DEA19D31-C61D-4883-9F6B-43E8A5303543}" destId="{51DD6DA8-F535-48B9-A40B-854A2537BFE2}" srcOrd="0" destOrd="0" presId="urn:microsoft.com/office/officeart/2018/5/layout/IconLeafLabelList"/>
    <dgm:cxn modelId="{5DFA193D-A210-436D-A9FB-8D252BD04F88}" type="presParOf" srcId="{DEA19D31-C61D-4883-9F6B-43E8A5303543}" destId="{0C040F35-D6B4-4A27-8388-52F4536B7824}" srcOrd="1" destOrd="0" presId="urn:microsoft.com/office/officeart/2018/5/layout/IconLeafLabelList"/>
    <dgm:cxn modelId="{47856BE4-9BED-45D5-A263-38E336D919BE}" type="presParOf" srcId="{DEA19D31-C61D-4883-9F6B-43E8A5303543}" destId="{894B84AE-3564-4AA8-BC6E-6D6F0D64D8FC}" srcOrd="2" destOrd="0" presId="urn:microsoft.com/office/officeart/2018/5/layout/IconLeafLabelList"/>
    <dgm:cxn modelId="{8C374F66-0D4D-4E29-82F6-630E7EB679D9}" type="presParOf" srcId="{DEA19D31-C61D-4883-9F6B-43E8A5303543}" destId="{9159448C-7079-4C0A-A156-836B0250C477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FB4261-A07B-4F24-B6DA-B3160890827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BC1BD5B-3D55-40E6-BCB2-19F233A4AC26}">
      <dgm:prSet/>
      <dgm:spPr/>
      <dgm:t>
        <a:bodyPr/>
        <a:lstStyle/>
        <a:p>
          <a:r>
            <a:rPr lang="en-US"/>
            <a:t>🔍 Viva er Microsofts medarbejderoplevelsesplatform</a:t>
          </a:r>
        </a:p>
      </dgm:t>
    </dgm:pt>
    <dgm:pt modelId="{FFCFF03E-49B9-4E28-A744-275313AC6E00}" type="parTrans" cxnId="{C4CAA00A-3391-46DC-918B-973C523BE7DC}">
      <dgm:prSet/>
      <dgm:spPr/>
      <dgm:t>
        <a:bodyPr/>
        <a:lstStyle/>
        <a:p>
          <a:endParaRPr lang="en-US"/>
        </a:p>
      </dgm:t>
    </dgm:pt>
    <dgm:pt modelId="{60C7CBB2-44EB-453C-85F8-424394B0D6BD}" type="sibTrans" cxnId="{C4CAA00A-3391-46DC-918B-973C523BE7DC}">
      <dgm:prSet/>
      <dgm:spPr/>
      <dgm:t>
        <a:bodyPr/>
        <a:lstStyle/>
        <a:p>
          <a:endParaRPr lang="en-US"/>
        </a:p>
      </dgm:t>
    </dgm:pt>
    <dgm:pt modelId="{DBE8F74F-4C64-419A-A1BF-86932C4F1CF2}">
      <dgm:prSet/>
      <dgm:spPr/>
      <dgm:t>
        <a:bodyPr/>
        <a:lstStyle/>
        <a:p>
          <a:r>
            <a:rPr lang="en-US"/>
            <a:t>📦 Viva-moduler er integreret i Teams og Microsoft 365</a:t>
          </a:r>
        </a:p>
      </dgm:t>
    </dgm:pt>
    <dgm:pt modelId="{EEB00953-2F79-4709-8823-A14A2A639661}" type="parTrans" cxnId="{FB4DF2BC-792A-4321-B4CD-A46938EDF5CB}">
      <dgm:prSet/>
      <dgm:spPr/>
      <dgm:t>
        <a:bodyPr/>
        <a:lstStyle/>
        <a:p>
          <a:endParaRPr lang="en-US"/>
        </a:p>
      </dgm:t>
    </dgm:pt>
    <dgm:pt modelId="{DE10F559-AE5C-4B95-85C4-E9BF41646FE6}" type="sibTrans" cxnId="{FB4DF2BC-792A-4321-B4CD-A46938EDF5CB}">
      <dgm:prSet/>
      <dgm:spPr/>
      <dgm:t>
        <a:bodyPr/>
        <a:lstStyle/>
        <a:p>
          <a:endParaRPr lang="en-US"/>
        </a:p>
      </dgm:t>
    </dgm:pt>
    <dgm:pt modelId="{01F88594-CBA6-4DEA-9EA9-52CF3F61A9CA}">
      <dgm:prSet/>
      <dgm:spPr/>
      <dgm:t>
        <a:bodyPr/>
        <a:lstStyle/>
        <a:p>
          <a:r>
            <a:rPr lang="en-US"/>
            <a:t>🎯 Fokus: Kommunikation, trivsel, læring, målstyring, viden</a:t>
          </a:r>
        </a:p>
      </dgm:t>
    </dgm:pt>
    <dgm:pt modelId="{45584F0D-A2C8-46A0-B0E0-484190CD1BCF}" type="parTrans" cxnId="{271E2271-FD17-446A-BCB6-38497DEABEB5}">
      <dgm:prSet/>
      <dgm:spPr/>
      <dgm:t>
        <a:bodyPr/>
        <a:lstStyle/>
        <a:p>
          <a:endParaRPr lang="en-US"/>
        </a:p>
      </dgm:t>
    </dgm:pt>
    <dgm:pt modelId="{42658EF0-A4B4-4EA4-A5A3-65CB6E6698C6}" type="sibTrans" cxnId="{271E2271-FD17-446A-BCB6-38497DEABEB5}">
      <dgm:prSet/>
      <dgm:spPr/>
      <dgm:t>
        <a:bodyPr/>
        <a:lstStyle/>
        <a:p>
          <a:endParaRPr lang="en-US"/>
        </a:p>
      </dgm:t>
    </dgm:pt>
    <dgm:pt modelId="{E5EBB18F-C254-4780-85AE-A5C73550DA88}" type="pres">
      <dgm:prSet presAssocID="{ACFB4261-A07B-4F24-B6DA-B31608908277}" presName="root" presStyleCnt="0">
        <dgm:presLayoutVars>
          <dgm:dir/>
          <dgm:resizeHandles val="exact"/>
        </dgm:presLayoutVars>
      </dgm:prSet>
      <dgm:spPr/>
    </dgm:pt>
    <dgm:pt modelId="{56504036-91B5-44A0-9898-998D8CAA1085}" type="pres">
      <dgm:prSet presAssocID="{4BC1BD5B-3D55-40E6-BCB2-19F233A4AC26}" presName="compNode" presStyleCnt="0"/>
      <dgm:spPr/>
    </dgm:pt>
    <dgm:pt modelId="{0A9FD9C0-F877-46C1-B4AB-64827B25D70E}" type="pres">
      <dgm:prSet presAssocID="{4BC1BD5B-3D55-40E6-BCB2-19F233A4AC26}" presName="bgRect" presStyleLbl="bgShp" presStyleIdx="0" presStyleCnt="3"/>
      <dgm:spPr/>
    </dgm:pt>
    <dgm:pt modelId="{5A92F553-BA51-477A-A4B0-2A15599AD5CA}" type="pres">
      <dgm:prSet presAssocID="{4BC1BD5B-3D55-40E6-BCB2-19F233A4AC2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nut"/>
        </a:ext>
      </dgm:extLst>
    </dgm:pt>
    <dgm:pt modelId="{6006E4E7-24ED-4D31-8C23-1CC4B7FE3158}" type="pres">
      <dgm:prSet presAssocID="{4BC1BD5B-3D55-40E6-BCB2-19F233A4AC26}" presName="spaceRect" presStyleCnt="0"/>
      <dgm:spPr/>
    </dgm:pt>
    <dgm:pt modelId="{70F3E675-8D02-4AFD-B4F4-7760E86E86EE}" type="pres">
      <dgm:prSet presAssocID="{4BC1BD5B-3D55-40E6-BCB2-19F233A4AC26}" presName="parTx" presStyleLbl="revTx" presStyleIdx="0" presStyleCnt="3">
        <dgm:presLayoutVars>
          <dgm:chMax val="0"/>
          <dgm:chPref val="0"/>
        </dgm:presLayoutVars>
      </dgm:prSet>
      <dgm:spPr/>
    </dgm:pt>
    <dgm:pt modelId="{682EAE7D-5820-4C19-B06D-F6D4300C89F1}" type="pres">
      <dgm:prSet presAssocID="{60C7CBB2-44EB-453C-85F8-424394B0D6BD}" presName="sibTrans" presStyleCnt="0"/>
      <dgm:spPr/>
    </dgm:pt>
    <dgm:pt modelId="{0BDF94A8-9937-447F-BCC9-2E434D12E848}" type="pres">
      <dgm:prSet presAssocID="{DBE8F74F-4C64-419A-A1BF-86932C4F1CF2}" presName="compNode" presStyleCnt="0"/>
      <dgm:spPr/>
    </dgm:pt>
    <dgm:pt modelId="{FA6DDA39-D8C2-4B99-BD9A-440C308A949A}" type="pres">
      <dgm:prSet presAssocID="{DBE8F74F-4C64-419A-A1BF-86932C4F1CF2}" presName="bgRect" presStyleLbl="bgShp" presStyleIdx="1" presStyleCnt="3"/>
      <dgm:spPr/>
    </dgm:pt>
    <dgm:pt modelId="{B27D603B-7FBA-484A-880A-16B37E79EDB0}" type="pres">
      <dgm:prSet presAssocID="{DBE8F74F-4C64-419A-A1BF-86932C4F1CF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y"/>
        </a:ext>
      </dgm:extLst>
    </dgm:pt>
    <dgm:pt modelId="{7F1E1B0D-3FC4-4585-90C4-A858BB7CEE36}" type="pres">
      <dgm:prSet presAssocID="{DBE8F74F-4C64-419A-A1BF-86932C4F1CF2}" presName="spaceRect" presStyleCnt="0"/>
      <dgm:spPr/>
    </dgm:pt>
    <dgm:pt modelId="{DCF3171B-02C3-4DD1-B9A1-8A873ABBF0B7}" type="pres">
      <dgm:prSet presAssocID="{DBE8F74F-4C64-419A-A1BF-86932C4F1CF2}" presName="parTx" presStyleLbl="revTx" presStyleIdx="1" presStyleCnt="3">
        <dgm:presLayoutVars>
          <dgm:chMax val="0"/>
          <dgm:chPref val="0"/>
        </dgm:presLayoutVars>
      </dgm:prSet>
      <dgm:spPr/>
    </dgm:pt>
    <dgm:pt modelId="{1A7A1090-C142-44F7-ADAE-300C84B13B65}" type="pres">
      <dgm:prSet presAssocID="{DE10F559-AE5C-4B95-85C4-E9BF41646FE6}" presName="sibTrans" presStyleCnt="0"/>
      <dgm:spPr/>
    </dgm:pt>
    <dgm:pt modelId="{D4CAB948-1AF0-4A31-BFD1-B0DA6CA06564}" type="pres">
      <dgm:prSet presAssocID="{01F88594-CBA6-4DEA-9EA9-52CF3F61A9CA}" presName="compNode" presStyleCnt="0"/>
      <dgm:spPr/>
    </dgm:pt>
    <dgm:pt modelId="{9A3BD086-CBB5-4C50-9F05-CD38EFA716DF}" type="pres">
      <dgm:prSet presAssocID="{01F88594-CBA6-4DEA-9EA9-52CF3F61A9CA}" presName="bgRect" presStyleLbl="bgShp" presStyleIdx="2" presStyleCnt="3"/>
      <dgm:spPr/>
    </dgm:pt>
    <dgm:pt modelId="{EF27D880-CECB-4633-B965-D82C76F59EC1}" type="pres">
      <dgm:prSet presAssocID="{01F88594-CBA6-4DEA-9EA9-52CF3F61A9C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fon"/>
        </a:ext>
      </dgm:extLst>
    </dgm:pt>
    <dgm:pt modelId="{1E42D5EA-9F37-46E5-9DF0-D84CBED925DA}" type="pres">
      <dgm:prSet presAssocID="{01F88594-CBA6-4DEA-9EA9-52CF3F61A9CA}" presName="spaceRect" presStyleCnt="0"/>
      <dgm:spPr/>
    </dgm:pt>
    <dgm:pt modelId="{C3386375-CFFE-47D9-9B53-F61FB2451F35}" type="pres">
      <dgm:prSet presAssocID="{01F88594-CBA6-4DEA-9EA9-52CF3F61A9C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4CAA00A-3391-46DC-918B-973C523BE7DC}" srcId="{ACFB4261-A07B-4F24-B6DA-B31608908277}" destId="{4BC1BD5B-3D55-40E6-BCB2-19F233A4AC26}" srcOrd="0" destOrd="0" parTransId="{FFCFF03E-49B9-4E28-A744-275313AC6E00}" sibTransId="{60C7CBB2-44EB-453C-85F8-424394B0D6BD}"/>
    <dgm:cxn modelId="{51DBAB2E-A628-4B1D-9A06-794DF9192FCC}" type="presOf" srcId="{4BC1BD5B-3D55-40E6-BCB2-19F233A4AC26}" destId="{70F3E675-8D02-4AFD-B4F4-7760E86E86EE}" srcOrd="0" destOrd="0" presId="urn:microsoft.com/office/officeart/2018/2/layout/IconVerticalSolidList"/>
    <dgm:cxn modelId="{3DE66B3A-08E9-4B15-BA00-A5011C87D3A9}" type="presOf" srcId="{01F88594-CBA6-4DEA-9EA9-52CF3F61A9CA}" destId="{C3386375-CFFE-47D9-9B53-F61FB2451F35}" srcOrd="0" destOrd="0" presId="urn:microsoft.com/office/officeart/2018/2/layout/IconVerticalSolidList"/>
    <dgm:cxn modelId="{271E2271-FD17-446A-BCB6-38497DEABEB5}" srcId="{ACFB4261-A07B-4F24-B6DA-B31608908277}" destId="{01F88594-CBA6-4DEA-9EA9-52CF3F61A9CA}" srcOrd="2" destOrd="0" parTransId="{45584F0D-A2C8-46A0-B0E0-484190CD1BCF}" sibTransId="{42658EF0-A4B4-4EA4-A5A3-65CB6E6698C6}"/>
    <dgm:cxn modelId="{019C8089-A259-42FF-8E35-8EBE5FA82895}" type="presOf" srcId="{DBE8F74F-4C64-419A-A1BF-86932C4F1CF2}" destId="{DCF3171B-02C3-4DD1-B9A1-8A873ABBF0B7}" srcOrd="0" destOrd="0" presId="urn:microsoft.com/office/officeart/2018/2/layout/IconVerticalSolidList"/>
    <dgm:cxn modelId="{FB4DF2BC-792A-4321-B4CD-A46938EDF5CB}" srcId="{ACFB4261-A07B-4F24-B6DA-B31608908277}" destId="{DBE8F74F-4C64-419A-A1BF-86932C4F1CF2}" srcOrd="1" destOrd="0" parTransId="{EEB00953-2F79-4709-8823-A14A2A639661}" sibTransId="{DE10F559-AE5C-4B95-85C4-E9BF41646FE6}"/>
    <dgm:cxn modelId="{053EC6CF-6975-482C-B5D0-97C72B90D09D}" type="presOf" srcId="{ACFB4261-A07B-4F24-B6DA-B31608908277}" destId="{E5EBB18F-C254-4780-85AE-A5C73550DA88}" srcOrd="0" destOrd="0" presId="urn:microsoft.com/office/officeart/2018/2/layout/IconVerticalSolidList"/>
    <dgm:cxn modelId="{65A60321-D7EE-447A-9FF3-06EC0631CFF6}" type="presParOf" srcId="{E5EBB18F-C254-4780-85AE-A5C73550DA88}" destId="{56504036-91B5-44A0-9898-998D8CAA1085}" srcOrd="0" destOrd="0" presId="urn:microsoft.com/office/officeart/2018/2/layout/IconVerticalSolidList"/>
    <dgm:cxn modelId="{AA033AEE-CA4B-440D-9A2B-84CA4A01C8AC}" type="presParOf" srcId="{56504036-91B5-44A0-9898-998D8CAA1085}" destId="{0A9FD9C0-F877-46C1-B4AB-64827B25D70E}" srcOrd="0" destOrd="0" presId="urn:microsoft.com/office/officeart/2018/2/layout/IconVerticalSolidList"/>
    <dgm:cxn modelId="{210A3D86-6D82-42CB-951C-D933F82E9CA9}" type="presParOf" srcId="{56504036-91B5-44A0-9898-998D8CAA1085}" destId="{5A92F553-BA51-477A-A4B0-2A15599AD5CA}" srcOrd="1" destOrd="0" presId="urn:microsoft.com/office/officeart/2018/2/layout/IconVerticalSolidList"/>
    <dgm:cxn modelId="{5377AD4B-12DD-4F88-8D0D-A53ED8094B79}" type="presParOf" srcId="{56504036-91B5-44A0-9898-998D8CAA1085}" destId="{6006E4E7-24ED-4D31-8C23-1CC4B7FE3158}" srcOrd="2" destOrd="0" presId="urn:microsoft.com/office/officeart/2018/2/layout/IconVerticalSolidList"/>
    <dgm:cxn modelId="{EF856F02-C066-4FF1-B894-E900E32AC78C}" type="presParOf" srcId="{56504036-91B5-44A0-9898-998D8CAA1085}" destId="{70F3E675-8D02-4AFD-B4F4-7760E86E86EE}" srcOrd="3" destOrd="0" presId="urn:microsoft.com/office/officeart/2018/2/layout/IconVerticalSolidList"/>
    <dgm:cxn modelId="{E13FD50E-BCB1-409F-ADCA-9D32E6C87666}" type="presParOf" srcId="{E5EBB18F-C254-4780-85AE-A5C73550DA88}" destId="{682EAE7D-5820-4C19-B06D-F6D4300C89F1}" srcOrd="1" destOrd="0" presId="urn:microsoft.com/office/officeart/2018/2/layout/IconVerticalSolidList"/>
    <dgm:cxn modelId="{ABCCD8EF-325E-451E-8AC9-1BAB941C1788}" type="presParOf" srcId="{E5EBB18F-C254-4780-85AE-A5C73550DA88}" destId="{0BDF94A8-9937-447F-BCC9-2E434D12E848}" srcOrd="2" destOrd="0" presId="urn:microsoft.com/office/officeart/2018/2/layout/IconVerticalSolidList"/>
    <dgm:cxn modelId="{69AA2A25-A6FF-42BA-9DBF-753DFAD1276A}" type="presParOf" srcId="{0BDF94A8-9937-447F-BCC9-2E434D12E848}" destId="{FA6DDA39-D8C2-4B99-BD9A-440C308A949A}" srcOrd="0" destOrd="0" presId="urn:microsoft.com/office/officeart/2018/2/layout/IconVerticalSolidList"/>
    <dgm:cxn modelId="{1F304243-DBA6-430E-9728-3D0DB29C5433}" type="presParOf" srcId="{0BDF94A8-9937-447F-BCC9-2E434D12E848}" destId="{B27D603B-7FBA-484A-880A-16B37E79EDB0}" srcOrd="1" destOrd="0" presId="urn:microsoft.com/office/officeart/2018/2/layout/IconVerticalSolidList"/>
    <dgm:cxn modelId="{1D6F39E1-8375-46C8-8EC1-CB117CFDB20A}" type="presParOf" srcId="{0BDF94A8-9937-447F-BCC9-2E434D12E848}" destId="{7F1E1B0D-3FC4-4585-90C4-A858BB7CEE36}" srcOrd="2" destOrd="0" presId="urn:microsoft.com/office/officeart/2018/2/layout/IconVerticalSolidList"/>
    <dgm:cxn modelId="{FBBB84E7-2791-4B37-8D0E-ECF941E862C2}" type="presParOf" srcId="{0BDF94A8-9937-447F-BCC9-2E434D12E848}" destId="{DCF3171B-02C3-4DD1-B9A1-8A873ABBF0B7}" srcOrd="3" destOrd="0" presId="urn:microsoft.com/office/officeart/2018/2/layout/IconVerticalSolidList"/>
    <dgm:cxn modelId="{8F2273EF-4355-4675-A932-78F05247620D}" type="presParOf" srcId="{E5EBB18F-C254-4780-85AE-A5C73550DA88}" destId="{1A7A1090-C142-44F7-ADAE-300C84B13B65}" srcOrd="3" destOrd="0" presId="urn:microsoft.com/office/officeart/2018/2/layout/IconVerticalSolidList"/>
    <dgm:cxn modelId="{5B33C41A-A5D0-42D5-9FA3-E072306B6E82}" type="presParOf" srcId="{E5EBB18F-C254-4780-85AE-A5C73550DA88}" destId="{D4CAB948-1AF0-4A31-BFD1-B0DA6CA06564}" srcOrd="4" destOrd="0" presId="urn:microsoft.com/office/officeart/2018/2/layout/IconVerticalSolidList"/>
    <dgm:cxn modelId="{DB95EF97-F650-440D-B379-E71FEBC09448}" type="presParOf" srcId="{D4CAB948-1AF0-4A31-BFD1-B0DA6CA06564}" destId="{9A3BD086-CBB5-4C50-9F05-CD38EFA716DF}" srcOrd="0" destOrd="0" presId="urn:microsoft.com/office/officeart/2018/2/layout/IconVerticalSolidList"/>
    <dgm:cxn modelId="{9E4C0C8B-2919-4792-9E58-6E776D0FFE7B}" type="presParOf" srcId="{D4CAB948-1AF0-4A31-BFD1-B0DA6CA06564}" destId="{EF27D880-CECB-4633-B965-D82C76F59EC1}" srcOrd="1" destOrd="0" presId="urn:microsoft.com/office/officeart/2018/2/layout/IconVerticalSolidList"/>
    <dgm:cxn modelId="{86262D3C-9BDB-4B5E-BECA-7E9D0B115562}" type="presParOf" srcId="{D4CAB948-1AF0-4A31-BFD1-B0DA6CA06564}" destId="{1E42D5EA-9F37-46E5-9DF0-D84CBED925DA}" srcOrd="2" destOrd="0" presId="urn:microsoft.com/office/officeart/2018/2/layout/IconVerticalSolidList"/>
    <dgm:cxn modelId="{4DD8810A-1C35-44B8-B581-6A475BA1AC97}" type="presParOf" srcId="{D4CAB948-1AF0-4A31-BFD1-B0DA6CA06564}" destId="{C3386375-CFFE-47D9-9B53-F61FB2451F3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CB2A629-B7CF-42D6-87C5-138EF5CB483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B5031FC-97EC-40C2-9D55-E3737C2AF585}">
      <dgm:prSet/>
      <dgm:spPr/>
      <dgm:t>
        <a:bodyPr/>
        <a:lstStyle/>
        <a:p>
          <a:r>
            <a:rPr lang="en-US"/>
            <a:t>- Viva Connections</a:t>
          </a:r>
        </a:p>
      </dgm:t>
    </dgm:pt>
    <dgm:pt modelId="{72D55CB7-A22B-4A6C-A987-054744C1F4ED}" type="parTrans" cxnId="{864FED98-FA6B-46F5-B870-ED68880435E6}">
      <dgm:prSet/>
      <dgm:spPr/>
      <dgm:t>
        <a:bodyPr/>
        <a:lstStyle/>
        <a:p>
          <a:endParaRPr lang="en-US"/>
        </a:p>
      </dgm:t>
    </dgm:pt>
    <dgm:pt modelId="{EA6CB29F-A154-4FE1-AA56-CCBFE404BCA7}" type="sibTrans" cxnId="{864FED98-FA6B-46F5-B870-ED68880435E6}">
      <dgm:prSet/>
      <dgm:spPr/>
      <dgm:t>
        <a:bodyPr/>
        <a:lstStyle/>
        <a:p>
          <a:endParaRPr lang="en-US"/>
        </a:p>
      </dgm:t>
    </dgm:pt>
    <dgm:pt modelId="{AAEABCEF-4BD6-4C2A-8967-241BE78EE83C}">
      <dgm:prSet/>
      <dgm:spPr/>
      <dgm:t>
        <a:bodyPr/>
        <a:lstStyle/>
        <a:p>
          <a:r>
            <a:rPr lang="en-US"/>
            <a:t>- Viva Engage</a:t>
          </a:r>
        </a:p>
      </dgm:t>
    </dgm:pt>
    <dgm:pt modelId="{41DF32A2-8169-496D-96E6-C8D3444F6FBC}" type="parTrans" cxnId="{160622EC-9186-4B2A-AD88-3CFF946B6E09}">
      <dgm:prSet/>
      <dgm:spPr/>
      <dgm:t>
        <a:bodyPr/>
        <a:lstStyle/>
        <a:p>
          <a:endParaRPr lang="en-US"/>
        </a:p>
      </dgm:t>
    </dgm:pt>
    <dgm:pt modelId="{5A59D1A1-C484-4E64-9433-ABD941D78B58}" type="sibTrans" cxnId="{160622EC-9186-4B2A-AD88-3CFF946B6E09}">
      <dgm:prSet/>
      <dgm:spPr/>
      <dgm:t>
        <a:bodyPr/>
        <a:lstStyle/>
        <a:p>
          <a:endParaRPr lang="en-US"/>
        </a:p>
      </dgm:t>
    </dgm:pt>
    <dgm:pt modelId="{49FC1B32-0CFE-4206-9D83-52BE246844AF}">
      <dgm:prSet/>
      <dgm:spPr/>
      <dgm:t>
        <a:bodyPr/>
        <a:lstStyle/>
        <a:p>
          <a:r>
            <a:rPr lang="en-US"/>
            <a:t>- Viva Insights</a:t>
          </a:r>
        </a:p>
      </dgm:t>
    </dgm:pt>
    <dgm:pt modelId="{0583D094-D776-4D27-88E4-C63E03A6EAC5}" type="parTrans" cxnId="{622E08F1-CDE8-44A0-9DCD-67889D2ABCD9}">
      <dgm:prSet/>
      <dgm:spPr/>
      <dgm:t>
        <a:bodyPr/>
        <a:lstStyle/>
        <a:p>
          <a:endParaRPr lang="en-US"/>
        </a:p>
      </dgm:t>
    </dgm:pt>
    <dgm:pt modelId="{3BEBC9AA-63E4-460D-827A-C31E96DB7011}" type="sibTrans" cxnId="{622E08F1-CDE8-44A0-9DCD-67889D2ABCD9}">
      <dgm:prSet/>
      <dgm:spPr/>
      <dgm:t>
        <a:bodyPr/>
        <a:lstStyle/>
        <a:p>
          <a:endParaRPr lang="en-US"/>
        </a:p>
      </dgm:t>
    </dgm:pt>
    <dgm:pt modelId="{F3BF5EE1-D434-4DFE-8938-5D4C66994777}">
      <dgm:prSet/>
      <dgm:spPr/>
      <dgm:t>
        <a:bodyPr/>
        <a:lstStyle/>
        <a:p>
          <a:r>
            <a:rPr lang="en-US"/>
            <a:t>- Viva Learning</a:t>
          </a:r>
        </a:p>
      </dgm:t>
    </dgm:pt>
    <dgm:pt modelId="{4DF98F8D-5D6B-4F99-92A0-C42F8DE2DEC0}" type="parTrans" cxnId="{3EFD8ABE-6233-416F-AD43-A3205D7973A7}">
      <dgm:prSet/>
      <dgm:spPr/>
      <dgm:t>
        <a:bodyPr/>
        <a:lstStyle/>
        <a:p>
          <a:endParaRPr lang="en-US"/>
        </a:p>
      </dgm:t>
    </dgm:pt>
    <dgm:pt modelId="{B53F5CAB-CA60-486A-9504-CBF121CCFE55}" type="sibTrans" cxnId="{3EFD8ABE-6233-416F-AD43-A3205D7973A7}">
      <dgm:prSet/>
      <dgm:spPr/>
      <dgm:t>
        <a:bodyPr/>
        <a:lstStyle/>
        <a:p>
          <a:endParaRPr lang="en-US"/>
        </a:p>
      </dgm:t>
    </dgm:pt>
    <dgm:pt modelId="{79EA4E37-03A9-4399-9010-6EFF9B869A28}">
      <dgm:prSet/>
      <dgm:spPr/>
      <dgm:t>
        <a:bodyPr/>
        <a:lstStyle/>
        <a:p>
          <a:r>
            <a:rPr lang="en-US"/>
            <a:t>- Viva Goals</a:t>
          </a:r>
        </a:p>
      </dgm:t>
    </dgm:pt>
    <dgm:pt modelId="{D9718678-4E3F-462E-8B3E-B193663C5AB8}" type="parTrans" cxnId="{AD8359D0-CABA-4802-AC9C-442E27562576}">
      <dgm:prSet/>
      <dgm:spPr/>
      <dgm:t>
        <a:bodyPr/>
        <a:lstStyle/>
        <a:p>
          <a:endParaRPr lang="en-US"/>
        </a:p>
      </dgm:t>
    </dgm:pt>
    <dgm:pt modelId="{A759865D-246F-4EAD-88E1-4EDBB6A7BDF0}" type="sibTrans" cxnId="{AD8359D0-CABA-4802-AC9C-442E27562576}">
      <dgm:prSet/>
      <dgm:spPr/>
      <dgm:t>
        <a:bodyPr/>
        <a:lstStyle/>
        <a:p>
          <a:endParaRPr lang="en-US"/>
        </a:p>
      </dgm:t>
    </dgm:pt>
    <dgm:pt modelId="{AA46F6A9-9762-4BC2-8BB4-DA9C859D6C12}">
      <dgm:prSet/>
      <dgm:spPr/>
      <dgm:t>
        <a:bodyPr/>
        <a:lstStyle/>
        <a:p>
          <a:r>
            <a:rPr lang="en-US"/>
            <a:t>- Viva Topics</a:t>
          </a:r>
        </a:p>
      </dgm:t>
    </dgm:pt>
    <dgm:pt modelId="{EF33241F-ABAC-4BC5-9393-79ECF075573C}" type="parTrans" cxnId="{A8C75BAE-8CC1-4E1B-9B1D-B2EB7C25B992}">
      <dgm:prSet/>
      <dgm:spPr/>
      <dgm:t>
        <a:bodyPr/>
        <a:lstStyle/>
        <a:p>
          <a:endParaRPr lang="en-US"/>
        </a:p>
      </dgm:t>
    </dgm:pt>
    <dgm:pt modelId="{163384DA-BA38-418B-A2A5-47AE502C80C4}" type="sibTrans" cxnId="{A8C75BAE-8CC1-4E1B-9B1D-B2EB7C25B992}">
      <dgm:prSet/>
      <dgm:spPr/>
      <dgm:t>
        <a:bodyPr/>
        <a:lstStyle/>
        <a:p>
          <a:endParaRPr lang="en-US"/>
        </a:p>
      </dgm:t>
    </dgm:pt>
    <dgm:pt modelId="{11ABF2F4-C5DB-4D18-A13A-5FFF2A0C3BDD}">
      <dgm:prSet/>
      <dgm:spPr/>
      <dgm:t>
        <a:bodyPr/>
        <a:lstStyle/>
        <a:p>
          <a:r>
            <a:rPr lang="en-US"/>
            <a:t>- Viva Amplify</a:t>
          </a:r>
        </a:p>
      </dgm:t>
    </dgm:pt>
    <dgm:pt modelId="{2BA73DE9-C238-4BE3-A7B3-2EBE4AC43179}" type="parTrans" cxnId="{35032DCD-B22F-4B0A-825E-02CE07153AA0}">
      <dgm:prSet/>
      <dgm:spPr/>
      <dgm:t>
        <a:bodyPr/>
        <a:lstStyle/>
        <a:p>
          <a:endParaRPr lang="en-US"/>
        </a:p>
      </dgm:t>
    </dgm:pt>
    <dgm:pt modelId="{D9149DAF-C67F-446B-AF28-F2407715D020}" type="sibTrans" cxnId="{35032DCD-B22F-4B0A-825E-02CE07153AA0}">
      <dgm:prSet/>
      <dgm:spPr/>
      <dgm:t>
        <a:bodyPr/>
        <a:lstStyle/>
        <a:p>
          <a:endParaRPr lang="en-US"/>
        </a:p>
      </dgm:t>
    </dgm:pt>
    <dgm:pt modelId="{D2DD385C-5B3A-405C-A0C9-CBFFFD8256D6}">
      <dgm:prSet/>
      <dgm:spPr/>
      <dgm:t>
        <a:bodyPr/>
        <a:lstStyle/>
        <a:p>
          <a:r>
            <a:rPr lang="en-US"/>
            <a:t>- Viva Pulse / Glint</a:t>
          </a:r>
        </a:p>
      </dgm:t>
    </dgm:pt>
    <dgm:pt modelId="{8A9CDF07-57B7-4F38-8BF0-6912DDC3B26F}" type="parTrans" cxnId="{CF16AAB3-F55A-4B92-BB7C-0A9D44723C0C}">
      <dgm:prSet/>
      <dgm:spPr/>
      <dgm:t>
        <a:bodyPr/>
        <a:lstStyle/>
        <a:p>
          <a:endParaRPr lang="en-US"/>
        </a:p>
      </dgm:t>
    </dgm:pt>
    <dgm:pt modelId="{39E7DEA3-5703-4000-9647-0766FF3E8AC2}" type="sibTrans" cxnId="{CF16AAB3-F55A-4B92-BB7C-0A9D44723C0C}">
      <dgm:prSet/>
      <dgm:spPr/>
      <dgm:t>
        <a:bodyPr/>
        <a:lstStyle/>
        <a:p>
          <a:endParaRPr lang="en-US"/>
        </a:p>
      </dgm:t>
    </dgm:pt>
    <dgm:pt modelId="{B5D1FC7A-0517-4E23-9FBD-0C2D12AF5A90}" type="pres">
      <dgm:prSet presAssocID="{DCB2A629-B7CF-42D6-87C5-138EF5CB4838}" presName="linear" presStyleCnt="0">
        <dgm:presLayoutVars>
          <dgm:animLvl val="lvl"/>
          <dgm:resizeHandles val="exact"/>
        </dgm:presLayoutVars>
      </dgm:prSet>
      <dgm:spPr/>
    </dgm:pt>
    <dgm:pt modelId="{1E138E9F-21C7-45A3-BDEE-220E264C0ED1}" type="pres">
      <dgm:prSet presAssocID="{8B5031FC-97EC-40C2-9D55-E3737C2AF585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6CD001D9-A392-45CD-AF91-D5F4C81CFF13}" type="pres">
      <dgm:prSet presAssocID="{EA6CB29F-A154-4FE1-AA56-CCBFE404BCA7}" presName="spacer" presStyleCnt="0"/>
      <dgm:spPr/>
    </dgm:pt>
    <dgm:pt modelId="{76486AC7-3D3B-418A-8D52-08C3D4E6E726}" type="pres">
      <dgm:prSet presAssocID="{AAEABCEF-4BD6-4C2A-8967-241BE78EE83C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B2333945-FC7B-4EF7-9B09-B247C4B9E2C1}" type="pres">
      <dgm:prSet presAssocID="{5A59D1A1-C484-4E64-9433-ABD941D78B58}" presName="spacer" presStyleCnt="0"/>
      <dgm:spPr/>
    </dgm:pt>
    <dgm:pt modelId="{BADAA4C9-AD0B-4BE8-9369-1EACE1B3C122}" type="pres">
      <dgm:prSet presAssocID="{49FC1B32-0CFE-4206-9D83-52BE246844AF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9948E5F8-2C28-4DA5-9B2E-680D5B334D8B}" type="pres">
      <dgm:prSet presAssocID="{3BEBC9AA-63E4-460D-827A-C31E96DB7011}" presName="spacer" presStyleCnt="0"/>
      <dgm:spPr/>
    </dgm:pt>
    <dgm:pt modelId="{7D2816AF-6DEF-4DFE-9DE0-D62544513106}" type="pres">
      <dgm:prSet presAssocID="{F3BF5EE1-D434-4DFE-8938-5D4C66994777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BE65FB92-889B-4B61-8AC1-EF1E054C367F}" type="pres">
      <dgm:prSet presAssocID="{B53F5CAB-CA60-486A-9504-CBF121CCFE55}" presName="spacer" presStyleCnt="0"/>
      <dgm:spPr/>
    </dgm:pt>
    <dgm:pt modelId="{145869F4-E300-4266-B8E6-613CCE8C206D}" type="pres">
      <dgm:prSet presAssocID="{79EA4E37-03A9-4399-9010-6EFF9B869A28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18BD3BB7-7DAB-4B1D-BEDC-C61CBA0E25EE}" type="pres">
      <dgm:prSet presAssocID="{A759865D-246F-4EAD-88E1-4EDBB6A7BDF0}" presName="spacer" presStyleCnt="0"/>
      <dgm:spPr/>
    </dgm:pt>
    <dgm:pt modelId="{A8384907-84C0-49CC-BDF3-30CC4F12EA09}" type="pres">
      <dgm:prSet presAssocID="{AA46F6A9-9762-4BC2-8BB4-DA9C859D6C12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34C08796-D4A8-489D-B18D-D211B07970B2}" type="pres">
      <dgm:prSet presAssocID="{163384DA-BA38-418B-A2A5-47AE502C80C4}" presName="spacer" presStyleCnt="0"/>
      <dgm:spPr/>
    </dgm:pt>
    <dgm:pt modelId="{04995BB4-B730-44CD-B92D-A20C8B9ABC52}" type="pres">
      <dgm:prSet presAssocID="{11ABF2F4-C5DB-4D18-A13A-5FFF2A0C3BDD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9A30F74D-7142-4BC4-BEC6-7B23A79334FA}" type="pres">
      <dgm:prSet presAssocID="{D9149DAF-C67F-446B-AF28-F2407715D020}" presName="spacer" presStyleCnt="0"/>
      <dgm:spPr/>
    </dgm:pt>
    <dgm:pt modelId="{8F21B228-D16F-4F37-90B2-1FA9C15712C5}" type="pres">
      <dgm:prSet presAssocID="{D2DD385C-5B3A-405C-A0C9-CBFFFD8256D6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A76AE564-8952-4171-AB1D-E0ACF19D1CA0}" type="presOf" srcId="{AAEABCEF-4BD6-4C2A-8967-241BE78EE83C}" destId="{76486AC7-3D3B-418A-8D52-08C3D4E6E726}" srcOrd="0" destOrd="0" presId="urn:microsoft.com/office/officeart/2005/8/layout/vList2"/>
    <dgm:cxn modelId="{8C789167-2BB3-47DF-90C3-B356EF1B65EA}" type="presOf" srcId="{DCB2A629-B7CF-42D6-87C5-138EF5CB4838}" destId="{B5D1FC7A-0517-4E23-9FBD-0C2D12AF5A90}" srcOrd="0" destOrd="0" presId="urn:microsoft.com/office/officeart/2005/8/layout/vList2"/>
    <dgm:cxn modelId="{2B057886-B94A-4803-8B47-616615393FD6}" type="presOf" srcId="{49FC1B32-0CFE-4206-9D83-52BE246844AF}" destId="{BADAA4C9-AD0B-4BE8-9369-1EACE1B3C122}" srcOrd="0" destOrd="0" presId="urn:microsoft.com/office/officeart/2005/8/layout/vList2"/>
    <dgm:cxn modelId="{87092992-1722-4B23-9D0C-6EF78970E5C4}" type="presOf" srcId="{F3BF5EE1-D434-4DFE-8938-5D4C66994777}" destId="{7D2816AF-6DEF-4DFE-9DE0-D62544513106}" srcOrd="0" destOrd="0" presId="urn:microsoft.com/office/officeart/2005/8/layout/vList2"/>
    <dgm:cxn modelId="{2A576995-9C61-4655-88E4-39E793D7C95D}" type="presOf" srcId="{79EA4E37-03A9-4399-9010-6EFF9B869A28}" destId="{145869F4-E300-4266-B8E6-613CCE8C206D}" srcOrd="0" destOrd="0" presId="urn:microsoft.com/office/officeart/2005/8/layout/vList2"/>
    <dgm:cxn modelId="{864FED98-FA6B-46F5-B870-ED68880435E6}" srcId="{DCB2A629-B7CF-42D6-87C5-138EF5CB4838}" destId="{8B5031FC-97EC-40C2-9D55-E3737C2AF585}" srcOrd="0" destOrd="0" parTransId="{72D55CB7-A22B-4A6C-A987-054744C1F4ED}" sibTransId="{EA6CB29F-A154-4FE1-AA56-CCBFE404BCA7}"/>
    <dgm:cxn modelId="{A8C75BAE-8CC1-4E1B-9B1D-B2EB7C25B992}" srcId="{DCB2A629-B7CF-42D6-87C5-138EF5CB4838}" destId="{AA46F6A9-9762-4BC2-8BB4-DA9C859D6C12}" srcOrd="5" destOrd="0" parTransId="{EF33241F-ABAC-4BC5-9393-79ECF075573C}" sibTransId="{163384DA-BA38-418B-A2A5-47AE502C80C4}"/>
    <dgm:cxn modelId="{CF16AAB3-F55A-4B92-BB7C-0A9D44723C0C}" srcId="{DCB2A629-B7CF-42D6-87C5-138EF5CB4838}" destId="{D2DD385C-5B3A-405C-A0C9-CBFFFD8256D6}" srcOrd="7" destOrd="0" parTransId="{8A9CDF07-57B7-4F38-8BF0-6912DDC3B26F}" sibTransId="{39E7DEA3-5703-4000-9647-0766FF3E8AC2}"/>
    <dgm:cxn modelId="{3EFD8ABE-6233-416F-AD43-A3205D7973A7}" srcId="{DCB2A629-B7CF-42D6-87C5-138EF5CB4838}" destId="{F3BF5EE1-D434-4DFE-8938-5D4C66994777}" srcOrd="3" destOrd="0" parTransId="{4DF98F8D-5D6B-4F99-92A0-C42F8DE2DEC0}" sibTransId="{B53F5CAB-CA60-486A-9504-CBF121CCFE55}"/>
    <dgm:cxn modelId="{9DB468C4-4EB7-4470-881A-FA98C126BA8D}" type="presOf" srcId="{8B5031FC-97EC-40C2-9D55-E3737C2AF585}" destId="{1E138E9F-21C7-45A3-BDEE-220E264C0ED1}" srcOrd="0" destOrd="0" presId="urn:microsoft.com/office/officeart/2005/8/layout/vList2"/>
    <dgm:cxn modelId="{8A1A7AC7-A3E5-4E9B-9E7B-FD3AFECBDC02}" type="presOf" srcId="{D2DD385C-5B3A-405C-A0C9-CBFFFD8256D6}" destId="{8F21B228-D16F-4F37-90B2-1FA9C15712C5}" srcOrd="0" destOrd="0" presId="urn:microsoft.com/office/officeart/2005/8/layout/vList2"/>
    <dgm:cxn modelId="{35032DCD-B22F-4B0A-825E-02CE07153AA0}" srcId="{DCB2A629-B7CF-42D6-87C5-138EF5CB4838}" destId="{11ABF2F4-C5DB-4D18-A13A-5FFF2A0C3BDD}" srcOrd="6" destOrd="0" parTransId="{2BA73DE9-C238-4BE3-A7B3-2EBE4AC43179}" sibTransId="{D9149DAF-C67F-446B-AF28-F2407715D020}"/>
    <dgm:cxn modelId="{AD8359D0-CABA-4802-AC9C-442E27562576}" srcId="{DCB2A629-B7CF-42D6-87C5-138EF5CB4838}" destId="{79EA4E37-03A9-4399-9010-6EFF9B869A28}" srcOrd="4" destOrd="0" parTransId="{D9718678-4E3F-462E-8B3E-B193663C5AB8}" sibTransId="{A759865D-246F-4EAD-88E1-4EDBB6A7BDF0}"/>
    <dgm:cxn modelId="{5DD26AE2-7036-4BF9-B606-1B6D024B0789}" type="presOf" srcId="{AA46F6A9-9762-4BC2-8BB4-DA9C859D6C12}" destId="{A8384907-84C0-49CC-BDF3-30CC4F12EA09}" srcOrd="0" destOrd="0" presId="urn:microsoft.com/office/officeart/2005/8/layout/vList2"/>
    <dgm:cxn modelId="{D480D5E2-FD0A-412F-B546-D83D3D362F8B}" type="presOf" srcId="{11ABF2F4-C5DB-4D18-A13A-5FFF2A0C3BDD}" destId="{04995BB4-B730-44CD-B92D-A20C8B9ABC52}" srcOrd="0" destOrd="0" presId="urn:microsoft.com/office/officeart/2005/8/layout/vList2"/>
    <dgm:cxn modelId="{160622EC-9186-4B2A-AD88-3CFF946B6E09}" srcId="{DCB2A629-B7CF-42D6-87C5-138EF5CB4838}" destId="{AAEABCEF-4BD6-4C2A-8967-241BE78EE83C}" srcOrd="1" destOrd="0" parTransId="{41DF32A2-8169-496D-96E6-C8D3444F6FBC}" sibTransId="{5A59D1A1-C484-4E64-9433-ABD941D78B58}"/>
    <dgm:cxn modelId="{622E08F1-CDE8-44A0-9DCD-67889D2ABCD9}" srcId="{DCB2A629-B7CF-42D6-87C5-138EF5CB4838}" destId="{49FC1B32-0CFE-4206-9D83-52BE246844AF}" srcOrd="2" destOrd="0" parTransId="{0583D094-D776-4D27-88E4-C63E03A6EAC5}" sibTransId="{3BEBC9AA-63E4-460D-827A-C31E96DB7011}"/>
    <dgm:cxn modelId="{FA663966-829F-4DDE-9EEF-7913B468851A}" type="presParOf" srcId="{B5D1FC7A-0517-4E23-9FBD-0C2D12AF5A90}" destId="{1E138E9F-21C7-45A3-BDEE-220E264C0ED1}" srcOrd="0" destOrd="0" presId="urn:microsoft.com/office/officeart/2005/8/layout/vList2"/>
    <dgm:cxn modelId="{5046616E-A45D-4DBE-8773-79B2A7E3EF5F}" type="presParOf" srcId="{B5D1FC7A-0517-4E23-9FBD-0C2D12AF5A90}" destId="{6CD001D9-A392-45CD-AF91-D5F4C81CFF13}" srcOrd="1" destOrd="0" presId="urn:microsoft.com/office/officeart/2005/8/layout/vList2"/>
    <dgm:cxn modelId="{9A5DDB05-05FE-4A98-9413-7D71AC311C69}" type="presParOf" srcId="{B5D1FC7A-0517-4E23-9FBD-0C2D12AF5A90}" destId="{76486AC7-3D3B-418A-8D52-08C3D4E6E726}" srcOrd="2" destOrd="0" presId="urn:microsoft.com/office/officeart/2005/8/layout/vList2"/>
    <dgm:cxn modelId="{B8084122-54B7-462C-BC29-05334D97F740}" type="presParOf" srcId="{B5D1FC7A-0517-4E23-9FBD-0C2D12AF5A90}" destId="{B2333945-FC7B-4EF7-9B09-B247C4B9E2C1}" srcOrd="3" destOrd="0" presId="urn:microsoft.com/office/officeart/2005/8/layout/vList2"/>
    <dgm:cxn modelId="{0A8B00EB-3B04-4796-B5F9-831003148662}" type="presParOf" srcId="{B5D1FC7A-0517-4E23-9FBD-0C2D12AF5A90}" destId="{BADAA4C9-AD0B-4BE8-9369-1EACE1B3C122}" srcOrd="4" destOrd="0" presId="urn:microsoft.com/office/officeart/2005/8/layout/vList2"/>
    <dgm:cxn modelId="{CD9CFE55-0CA0-49F2-8DCF-BFB779A931C8}" type="presParOf" srcId="{B5D1FC7A-0517-4E23-9FBD-0C2D12AF5A90}" destId="{9948E5F8-2C28-4DA5-9B2E-680D5B334D8B}" srcOrd="5" destOrd="0" presId="urn:microsoft.com/office/officeart/2005/8/layout/vList2"/>
    <dgm:cxn modelId="{223B4F80-3F93-4173-843D-CF9C0B84A6EC}" type="presParOf" srcId="{B5D1FC7A-0517-4E23-9FBD-0C2D12AF5A90}" destId="{7D2816AF-6DEF-4DFE-9DE0-D62544513106}" srcOrd="6" destOrd="0" presId="urn:microsoft.com/office/officeart/2005/8/layout/vList2"/>
    <dgm:cxn modelId="{D5624C27-3E6B-4ED7-A963-02A5EFF3292F}" type="presParOf" srcId="{B5D1FC7A-0517-4E23-9FBD-0C2D12AF5A90}" destId="{BE65FB92-889B-4B61-8AC1-EF1E054C367F}" srcOrd="7" destOrd="0" presId="urn:microsoft.com/office/officeart/2005/8/layout/vList2"/>
    <dgm:cxn modelId="{5173828E-B65C-4CD8-AB26-E38A7B9E8140}" type="presParOf" srcId="{B5D1FC7A-0517-4E23-9FBD-0C2D12AF5A90}" destId="{145869F4-E300-4266-B8E6-613CCE8C206D}" srcOrd="8" destOrd="0" presId="urn:microsoft.com/office/officeart/2005/8/layout/vList2"/>
    <dgm:cxn modelId="{AA1A7C09-D2E1-466E-868C-4DCD918FA458}" type="presParOf" srcId="{B5D1FC7A-0517-4E23-9FBD-0C2D12AF5A90}" destId="{18BD3BB7-7DAB-4B1D-BEDC-C61CBA0E25EE}" srcOrd="9" destOrd="0" presId="urn:microsoft.com/office/officeart/2005/8/layout/vList2"/>
    <dgm:cxn modelId="{A6311294-B81B-48B1-B9D5-56A74D4BD8B9}" type="presParOf" srcId="{B5D1FC7A-0517-4E23-9FBD-0C2D12AF5A90}" destId="{A8384907-84C0-49CC-BDF3-30CC4F12EA09}" srcOrd="10" destOrd="0" presId="urn:microsoft.com/office/officeart/2005/8/layout/vList2"/>
    <dgm:cxn modelId="{53F670AE-D887-4322-B661-A4CFAE025004}" type="presParOf" srcId="{B5D1FC7A-0517-4E23-9FBD-0C2D12AF5A90}" destId="{34C08796-D4A8-489D-B18D-D211B07970B2}" srcOrd="11" destOrd="0" presId="urn:microsoft.com/office/officeart/2005/8/layout/vList2"/>
    <dgm:cxn modelId="{90E7195C-E55A-494A-9F99-C2B4DB01E8A6}" type="presParOf" srcId="{B5D1FC7A-0517-4E23-9FBD-0C2D12AF5A90}" destId="{04995BB4-B730-44CD-B92D-A20C8B9ABC52}" srcOrd="12" destOrd="0" presId="urn:microsoft.com/office/officeart/2005/8/layout/vList2"/>
    <dgm:cxn modelId="{B5A35897-E416-4D8F-9917-6ED230080B06}" type="presParOf" srcId="{B5D1FC7A-0517-4E23-9FBD-0C2D12AF5A90}" destId="{9A30F74D-7142-4BC4-BEC6-7B23A79334FA}" srcOrd="13" destOrd="0" presId="urn:microsoft.com/office/officeart/2005/8/layout/vList2"/>
    <dgm:cxn modelId="{9F137E41-6A83-460F-AD6F-0C0F1A96A8F3}" type="presParOf" srcId="{B5D1FC7A-0517-4E23-9FBD-0C2D12AF5A90}" destId="{8F21B228-D16F-4F37-90B2-1FA9C15712C5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7F6BD1B-3183-44F5-B261-8935679891D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79D9E8D-0763-4EEA-916A-AF0A1A6F4738}">
      <dgm:prSet/>
      <dgm:spPr/>
      <dgm:t>
        <a:bodyPr/>
        <a:lstStyle/>
        <a:p>
          <a:r>
            <a:rPr lang="en-US"/>
            <a:t>✅ Jeres intranet i Teams</a:t>
          </a:r>
        </a:p>
      </dgm:t>
    </dgm:pt>
    <dgm:pt modelId="{F3383CF1-D153-4D6B-9E92-5F0436B51DD1}" type="parTrans" cxnId="{816B4B56-3C7C-4D10-8975-53E454D9B24B}">
      <dgm:prSet/>
      <dgm:spPr/>
      <dgm:t>
        <a:bodyPr/>
        <a:lstStyle/>
        <a:p>
          <a:endParaRPr lang="en-US"/>
        </a:p>
      </dgm:t>
    </dgm:pt>
    <dgm:pt modelId="{632CB00B-D101-4BA8-BE90-E8B880A123F4}" type="sibTrans" cxnId="{816B4B56-3C7C-4D10-8975-53E454D9B24B}">
      <dgm:prSet/>
      <dgm:spPr/>
      <dgm:t>
        <a:bodyPr/>
        <a:lstStyle/>
        <a:p>
          <a:endParaRPr lang="en-US"/>
        </a:p>
      </dgm:t>
    </dgm:pt>
    <dgm:pt modelId="{6A77F667-2504-4EC2-B741-F99590A2B1FD}">
      <dgm:prSet/>
      <dgm:spPr/>
      <dgm:t>
        <a:bodyPr/>
        <a:lstStyle/>
        <a:p>
          <a:r>
            <a:rPr lang="en-US"/>
            <a:t>✅ HR-politikker, onboarding, nyheder</a:t>
          </a:r>
        </a:p>
      </dgm:t>
    </dgm:pt>
    <dgm:pt modelId="{8B373CCE-C191-4661-AF0E-3E38B9E827DE}" type="parTrans" cxnId="{8D353567-812E-4168-8334-7FF7B567EA46}">
      <dgm:prSet/>
      <dgm:spPr/>
      <dgm:t>
        <a:bodyPr/>
        <a:lstStyle/>
        <a:p>
          <a:endParaRPr lang="en-US"/>
        </a:p>
      </dgm:t>
    </dgm:pt>
    <dgm:pt modelId="{E654A54E-6FE9-40CD-8074-6CD8FF6E6D2A}" type="sibTrans" cxnId="{8D353567-812E-4168-8334-7FF7B567EA46}">
      <dgm:prSet/>
      <dgm:spPr/>
      <dgm:t>
        <a:bodyPr/>
        <a:lstStyle/>
        <a:p>
          <a:endParaRPr lang="en-US"/>
        </a:p>
      </dgm:t>
    </dgm:pt>
    <dgm:pt modelId="{E0ACD9EB-D2E9-4B7D-AD1A-4B19932EFE9C}">
      <dgm:prSet/>
      <dgm:spPr/>
      <dgm:t>
        <a:bodyPr/>
        <a:lstStyle/>
        <a:p>
          <a:r>
            <a:rPr lang="en-US"/>
            <a:t>✅ Let adgang og højere relevans</a:t>
          </a:r>
        </a:p>
      </dgm:t>
    </dgm:pt>
    <dgm:pt modelId="{D4CA5B6A-C61D-483D-B575-3694D1F0630B}" type="parTrans" cxnId="{8F539D9C-46CB-488F-A15A-8DE422509557}">
      <dgm:prSet/>
      <dgm:spPr/>
      <dgm:t>
        <a:bodyPr/>
        <a:lstStyle/>
        <a:p>
          <a:endParaRPr lang="en-US"/>
        </a:p>
      </dgm:t>
    </dgm:pt>
    <dgm:pt modelId="{26BB25C7-EC31-466E-8EC5-0B9E8B1ED525}" type="sibTrans" cxnId="{8F539D9C-46CB-488F-A15A-8DE422509557}">
      <dgm:prSet/>
      <dgm:spPr/>
      <dgm:t>
        <a:bodyPr/>
        <a:lstStyle/>
        <a:p>
          <a:endParaRPr lang="en-US"/>
        </a:p>
      </dgm:t>
    </dgm:pt>
    <dgm:pt modelId="{0FEC1DB8-E01C-4B11-AFD0-DE1D41FC6CFE}" type="pres">
      <dgm:prSet presAssocID="{67F6BD1B-3183-44F5-B261-8935679891DF}" presName="linear" presStyleCnt="0">
        <dgm:presLayoutVars>
          <dgm:animLvl val="lvl"/>
          <dgm:resizeHandles val="exact"/>
        </dgm:presLayoutVars>
      </dgm:prSet>
      <dgm:spPr/>
    </dgm:pt>
    <dgm:pt modelId="{F2435B2E-BAA0-4078-8B90-1F37FAE2C6B3}" type="pres">
      <dgm:prSet presAssocID="{F79D9E8D-0763-4EEA-916A-AF0A1A6F473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F0AFC6E-68D5-4AD0-81F8-5682A30A7CA8}" type="pres">
      <dgm:prSet presAssocID="{632CB00B-D101-4BA8-BE90-E8B880A123F4}" presName="spacer" presStyleCnt="0"/>
      <dgm:spPr/>
    </dgm:pt>
    <dgm:pt modelId="{3E3EFE43-DF3F-4563-872B-4F80D50F248D}" type="pres">
      <dgm:prSet presAssocID="{6A77F667-2504-4EC2-B741-F99590A2B1F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8543C89-703C-4D2B-AF10-3BC0D2C7FF65}" type="pres">
      <dgm:prSet presAssocID="{E654A54E-6FE9-40CD-8074-6CD8FF6E6D2A}" presName="spacer" presStyleCnt="0"/>
      <dgm:spPr/>
    </dgm:pt>
    <dgm:pt modelId="{217AD6DC-AB1C-472D-A359-16A6874A89D7}" type="pres">
      <dgm:prSet presAssocID="{E0ACD9EB-D2E9-4B7D-AD1A-4B19932EFE9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D353567-812E-4168-8334-7FF7B567EA46}" srcId="{67F6BD1B-3183-44F5-B261-8935679891DF}" destId="{6A77F667-2504-4EC2-B741-F99590A2B1FD}" srcOrd="1" destOrd="0" parTransId="{8B373CCE-C191-4661-AF0E-3E38B9E827DE}" sibTransId="{E654A54E-6FE9-40CD-8074-6CD8FF6E6D2A}"/>
    <dgm:cxn modelId="{1BB4CB4C-C94B-4435-BBF9-4E818E8F1846}" type="presOf" srcId="{E0ACD9EB-D2E9-4B7D-AD1A-4B19932EFE9C}" destId="{217AD6DC-AB1C-472D-A359-16A6874A89D7}" srcOrd="0" destOrd="0" presId="urn:microsoft.com/office/officeart/2005/8/layout/vList2"/>
    <dgm:cxn modelId="{036CC551-6B83-417A-A644-9598F416985B}" type="presOf" srcId="{F79D9E8D-0763-4EEA-916A-AF0A1A6F4738}" destId="{F2435B2E-BAA0-4078-8B90-1F37FAE2C6B3}" srcOrd="0" destOrd="0" presId="urn:microsoft.com/office/officeart/2005/8/layout/vList2"/>
    <dgm:cxn modelId="{816B4B56-3C7C-4D10-8975-53E454D9B24B}" srcId="{67F6BD1B-3183-44F5-B261-8935679891DF}" destId="{F79D9E8D-0763-4EEA-916A-AF0A1A6F4738}" srcOrd="0" destOrd="0" parTransId="{F3383CF1-D153-4D6B-9E92-5F0436B51DD1}" sibTransId="{632CB00B-D101-4BA8-BE90-E8B880A123F4}"/>
    <dgm:cxn modelId="{8F539D9C-46CB-488F-A15A-8DE422509557}" srcId="{67F6BD1B-3183-44F5-B261-8935679891DF}" destId="{E0ACD9EB-D2E9-4B7D-AD1A-4B19932EFE9C}" srcOrd="2" destOrd="0" parTransId="{D4CA5B6A-C61D-483D-B575-3694D1F0630B}" sibTransId="{26BB25C7-EC31-466E-8EC5-0B9E8B1ED525}"/>
    <dgm:cxn modelId="{EC4143B6-8E74-4852-8241-72031F678526}" type="presOf" srcId="{67F6BD1B-3183-44F5-B261-8935679891DF}" destId="{0FEC1DB8-E01C-4B11-AFD0-DE1D41FC6CFE}" srcOrd="0" destOrd="0" presId="urn:microsoft.com/office/officeart/2005/8/layout/vList2"/>
    <dgm:cxn modelId="{391FC2D1-CFE7-4BEC-B6C3-7A7404810E70}" type="presOf" srcId="{6A77F667-2504-4EC2-B741-F99590A2B1FD}" destId="{3E3EFE43-DF3F-4563-872B-4F80D50F248D}" srcOrd="0" destOrd="0" presId="urn:microsoft.com/office/officeart/2005/8/layout/vList2"/>
    <dgm:cxn modelId="{24E8D7AE-B226-4EE0-BAE0-31028C4C9790}" type="presParOf" srcId="{0FEC1DB8-E01C-4B11-AFD0-DE1D41FC6CFE}" destId="{F2435B2E-BAA0-4078-8B90-1F37FAE2C6B3}" srcOrd="0" destOrd="0" presId="urn:microsoft.com/office/officeart/2005/8/layout/vList2"/>
    <dgm:cxn modelId="{472E422C-8328-496E-B5AC-C54460474E52}" type="presParOf" srcId="{0FEC1DB8-E01C-4B11-AFD0-DE1D41FC6CFE}" destId="{CF0AFC6E-68D5-4AD0-81F8-5682A30A7CA8}" srcOrd="1" destOrd="0" presId="urn:microsoft.com/office/officeart/2005/8/layout/vList2"/>
    <dgm:cxn modelId="{3FA68E3F-21F4-4E6C-A17F-EF1AC2314BA4}" type="presParOf" srcId="{0FEC1DB8-E01C-4B11-AFD0-DE1D41FC6CFE}" destId="{3E3EFE43-DF3F-4563-872B-4F80D50F248D}" srcOrd="2" destOrd="0" presId="urn:microsoft.com/office/officeart/2005/8/layout/vList2"/>
    <dgm:cxn modelId="{C8777C7F-BC49-49B1-90D4-30F86DD52E2E}" type="presParOf" srcId="{0FEC1DB8-E01C-4B11-AFD0-DE1D41FC6CFE}" destId="{38543C89-703C-4D2B-AF10-3BC0D2C7FF65}" srcOrd="3" destOrd="0" presId="urn:microsoft.com/office/officeart/2005/8/layout/vList2"/>
    <dgm:cxn modelId="{03651B63-D5AF-4520-9158-DBA76F0B1222}" type="presParOf" srcId="{0FEC1DB8-E01C-4B11-AFD0-DE1D41FC6CFE}" destId="{217AD6DC-AB1C-472D-A359-16A6874A89D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250AFF1-8233-41EF-B88E-45D3BB29379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C19A4D2-9270-4EB0-B8ED-666F41B8BD5A}">
      <dgm:prSet/>
      <dgm:spPr/>
      <dgm:t>
        <a:bodyPr/>
        <a:lstStyle/>
        <a:p>
          <a:r>
            <a:rPr lang="en-US"/>
            <a:t>✅ Internt SoMe – fællesskab og kultur</a:t>
          </a:r>
        </a:p>
      </dgm:t>
    </dgm:pt>
    <dgm:pt modelId="{1BFA3F08-1974-4247-8235-86E1C2655249}" type="parTrans" cxnId="{C35CDA89-D9A7-4846-B845-1FAA37B2514C}">
      <dgm:prSet/>
      <dgm:spPr/>
      <dgm:t>
        <a:bodyPr/>
        <a:lstStyle/>
        <a:p>
          <a:endParaRPr lang="en-US"/>
        </a:p>
      </dgm:t>
    </dgm:pt>
    <dgm:pt modelId="{0A5A78B1-582C-41BD-83B2-E7372A854AF1}" type="sibTrans" cxnId="{C35CDA89-D9A7-4846-B845-1FAA37B2514C}">
      <dgm:prSet/>
      <dgm:spPr/>
      <dgm:t>
        <a:bodyPr/>
        <a:lstStyle/>
        <a:p>
          <a:endParaRPr lang="en-US"/>
        </a:p>
      </dgm:t>
    </dgm:pt>
    <dgm:pt modelId="{5F38A752-8588-4E74-AA87-CFF698F81DE1}">
      <dgm:prSet/>
      <dgm:spPr/>
      <dgm:t>
        <a:bodyPr/>
        <a:lstStyle/>
        <a:p>
          <a:r>
            <a:rPr lang="en-US"/>
            <a:t>✅ Storylines, ledelsesrum og onboardinggrupper</a:t>
          </a:r>
        </a:p>
      </dgm:t>
    </dgm:pt>
    <dgm:pt modelId="{E2CE4B70-894D-40F5-B2E2-A584425BE391}" type="parTrans" cxnId="{EF6D61C5-4346-4FC6-9065-8DACD73ACCE0}">
      <dgm:prSet/>
      <dgm:spPr/>
      <dgm:t>
        <a:bodyPr/>
        <a:lstStyle/>
        <a:p>
          <a:endParaRPr lang="en-US"/>
        </a:p>
      </dgm:t>
    </dgm:pt>
    <dgm:pt modelId="{0ED01B43-4E99-4038-8C4B-D28D90BB09BA}" type="sibTrans" cxnId="{EF6D61C5-4346-4FC6-9065-8DACD73ACCE0}">
      <dgm:prSet/>
      <dgm:spPr/>
      <dgm:t>
        <a:bodyPr/>
        <a:lstStyle/>
        <a:p>
          <a:endParaRPr lang="en-US"/>
        </a:p>
      </dgm:t>
    </dgm:pt>
    <dgm:pt modelId="{2BB24CF2-CD56-4C31-8FC7-61305F5B9DF3}">
      <dgm:prSet/>
      <dgm:spPr/>
      <dgm:t>
        <a:bodyPr/>
        <a:lstStyle/>
        <a:p>
          <a:r>
            <a:rPr lang="en-US"/>
            <a:t>✅ Øger sammenhængskraft og tilhørsforhold</a:t>
          </a:r>
        </a:p>
      </dgm:t>
    </dgm:pt>
    <dgm:pt modelId="{E3958DFD-BCD9-43D2-889A-FE9169AB2A05}" type="parTrans" cxnId="{FB5A065E-96B2-46EE-9128-1D79BC223341}">
      <dgm:prSet/>
      <dgm:spPr/>
      <dgm:t>
        <a:bodyPr/>
        <a:lstStyle/>
        <a:p>
          <a:endParaRPr lang="en-US"/>
        </a:p>
      </dgm:t>
    </dgm:pt>
    <dgm:pt modelId="{36151D9F-8B3F-45E3-8592-F3A9B5244D0D}" type="sibTrans" cxnId="{FB5A065E-96B2-46EE-9128-1D79BC223341}">
      <dgm:prSet/>
      <dgm:spPr/>
      <dgm:t>
        <a:bodyPr/>
        <a:lstStyle/>
        <a:p>
          <a:endParaRPr lang="en-US"/>
        </a:p>
      </dgm:t>
    </dgm:pt>
    <dgm:pt modelId="{BCACE2AA-56BC-43C2-A925-904FB5910D69}" type="pres">
      <dgm:prSet presAssocID="{D250AFF1-8233-41EF-B88E-45D3BB293797}" presName="linear" presStyleCnt="0">
        <dgm:presLayoutVars>
          <dgm:animLvl val="lvl"/>
          <dgm:resizeHandles val="exact"/>
        </dgm:presLayoutVars>
      </dgm:prSet>
      <dgm:spPr/>
    </dgm:pt>
    <dgm:pt modelId="{BCBE8580-FC32-4D5B-B7DB-315BC961D9DD}" type="pres">
      <dgm:prSet presAssocID="{7C19A4D2-9270-4EB0-B8ED-666F41B8BD5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CCB7A64-DC1B-4752-AB3D-5DF9738E5A37}" type="pres">
      <dgm:prSet presAssocID="{0A5A78B1-582C-41BD-83B2-E7372A854AF1}" presName="spacer" presStyleCnt="0"/>
      <dgm:spPr/>
    </dgm:pt>
    <dgm:pt modelId="{77A096B8-84DB-47BC-A0AC-1A201CCB206C}" type="pres">
      <dgm:prSet presAssocID="{5F38A752-8588-4E74-AA87-CFF698F81DE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10BF918-48BE-40D3-91C6-93538C8BC03C}" type="pres">
      <dgm:prSet presAssocID="{0ED01B43-4E99-4038-8C4B-D28D90BB09BA}" presName="spacer" presStyleCnt="0"/>
      <dgm:spPr/>
    </dgm:pt>
    <dgm:pt modelId="{9E4C05CF-3321-4184-99E3-25B91C1A65AA}" type="pres">
      <dgm:prSet presAssocID="{2BB24CF2-CD56-4C31-8FC7-61305F5B9DF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F49D203-E0FC-482B-9933-FE793B2C9AB6}" type="presOf" srcId="{5F38A752-8588-4E74-AA87-CFF698F81DE1}" destId="{77A096B8-84DB-47BC-A0AC-1A201CCB206C}" srcOrd="0" destOrd="0" presId="urn:microsoft.com/office/officeart/2005/8/layout/vList2"/>
    <dgm:cxn modelId="{E395861D-2F80-4229-9942-39C8C6D96836}" type="presOf" srcId="{D250AFF1-8233-41EF-B88E-45D3BB293797}" destId="{BCACE2AA-56BC-43C2-A925-904FB5910D69}" srcOrd="0" destOrd="0" presId="urn:microsoft.com/office/officeart/2005/8/layout/vList2"/>
    <dgm:cxn modelId="{FB5A065E-96B2-46EE-9128-1D79BC223341}" srcId="{D250AFF1-8233-41EF-B88E-45D3BB293797}" destId="{2BB24CF2-CD56-4C31-8FC7-61305F5B9DF3}" srcOrd="2" destOrd="0" parTransId="{E3958DFD-BCD9-43D2-889A-FE9169AB2A05}" sibTransId="{36151D9F-8B3F-45E3-8592-F3A9B5244D0D}"/>
    <dgm:cxn modelId="{5F800677-27C9-433B-B5E6-F15057BA3A21}" type="presOf" srcId="{7C19A4D2-9270-4EB0-B8ED-666F41B8BD5A}" destId="{BCBE8580-FC32-4D5B-B7DB-315BC961D9DD}" srcOrd="0" destOrd="0" presId="urn:microsoft.com/office/officeart/2005/8/layout/vList2"/>
    <dgm:cxn modelId="{C35CDA89-D9A7-4846-B845-1FAA37B2514C}" srcId="{D250AFF1-8233-41EF-B88E-45D3BB293797}" destId="{7C19A4D2-9270-4EB0-B8ED-666F41B8BD5A}" srcOrd="0" destOrd="0" parTransId="{1BFA3F08-1974-4247-8235-86E1C2655249}" sibTransId="{0A5A78B1-582C-41BD-83B2-E7372A854AF1}"/>
    <dgm:cxn modelId="{BF1403A0-9502-437A-AD18-1CACB07C24CA}" type="presOf" srcId="{2BB24CF2-CD56-4C31-8FC7-61305F5B9DF3}" destId="{9E4C05CF-3321-4184-99E3-25B91C1A65AA}" srcOrd="0" destOrd="0" presId="urn:microsoft.com/office/officeart/2005/8/layout/vList2"/>
    <dgm:cxn modelId="{EF6D61C5-4346-4FC6-9065-8DACD73ACCE0}" srcId="{D250AFF1-8233-41EF-B88E-45D3BB293797}" destId="{5F38A752-8588-4E74-AA87-CFF698F81DE1}" srcOrd="1" destOrd="0" parTransId="{E2CE4B70-894D-40F5-B2E2-A584425BE391}" sibTransId="{0ED01B43-4E99-4038-8C4B-D28D90BB09BA}"/>
    <dgm:cxn modelId="{E1F8143E-D967-437A-9AB0-7702C013D0F6}" type="presParOf" srcId="{BCACE2AA-56BC-43C2-A925-904FB5910D69}" destId="{BCBE8580-FC32-4D5B-B7DB-315BC961D9DD}" srcOrd="0" destOrd="0" presId="urn:microsoft.com/office/officeart/2005/8/layout/vList2"/>
    <dgm:cxn modelId="{2CE92E2F-E9E0-4AF2-9F59-3623883E81DB}" type="presParOf" srcId="{BCACE2AA-56BC-43C2-A925-904FB5910D69}" destId="{3CCB7A64-DC1B-4752-AB3D-5DF9738E5A37}" srcOrd="1" destOrd="0" presId="urn:microsoft.com/office/officeart/2005/8/layout/vList2"/>
    <dgm:cxn modelId="{B02D4DDA-DB9F-40AA-B663-658AEC50AB3D}" type="presParOf" srcId="{BCACE2AA-56BC-43C2-A925-904FB5910D69}" destId="{77A096B8-84DB-47BC-A0AC-1A201CCB206C}" srcOrd="2" destOrd="0" presId="urn:microsoft.com/office/officeart/2005/8/layout/vList2"/>
    <dgm:cxn modelId="{B8963F1F-1355-499A-B05C-819A1C4D167E}" type="presParOf" srcId="{BCACE2AA-56BC-43C2-A925-904FB5910D69}" destId="{110BF918-48BE-40D3-91C6-93538C8BC03C}" srcOrd="3" destOrd="0" presId="urn:microsoft.com/office/officeart/2005/8/layout/vList2"/>
    <dgm:cxn modelId="{40B62679-C960-4B49-B47C-66FD2CFB3B12}" type="presParOf" srcId="{BCACE2AA-56BC-43C2-A925-904FB5910D69}" destId="{9E4C05CF-3321-4184-99E3-25B91C1A65A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D13F855-6B2C-43C7-83BD-0A9B0641A67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C720C8B-33B0-46C6-B0FD-9D214C2E5179}">
      <dgm:prSet/>
      <dgm:spPr/>
      <dgm:t>
        <a:bodyPr/>
        <a:lstStyle/>
        <a:p>
          <a:r>
            <a:rPr lang="en-US"/>
            <a:t>✅ Trivselsdata og arbejdsmønstre</a:t>
          </a:r>
        </a:p>
      </dgm:t>
    </dgm:pt>
    <dgm:pt modelId="{41C692C6-21B6-4F6C-9196-824EC514DB55}" type="parTrans" cxnId="{CDF3B20E-ACB2-4397-8EA5-43F10468964B}">
      <dgm:prSet/>
      <dgm:spPr/>
      <dgm:t>
        <a:bodyPr/>
        <a:lstStyle/>
        <a:p>
          <a:endParaRPr lang="en-US"/>
        </a:p>
      </dgm:t>
    </dgm:pt>
    <dgm:pt modelId="{CE0919E9-2E7D-4404-AE08-9A6C66F5CEE9}" type="sibTrans" cxnId="{CDF3B20E-ACB2-4397-8EA5-43F10468964B}">
      <dgm:prSet/>
      <dgm:spPr/>
      <dgm:t>
        <a:bodyPr/>
        <a:lstStyle/>
        <a:p>
          <a:endParaRPr lang="en-US"/>
        </a:p>
      </dgm:t>
    </dgm:pt>
    <dgm:pt modelId="{EFB858B5-AAAE-40FE-80C1-92C13DC8F846}">
      <dgm:prSet/>
      <dgm:spPr/>
      <dgm:t>
        <a:bodyPr/>
        <a:lstStyle/>
        <a:p>
          <a:r>
            <a:rPr lang="en-US"/>
            <a:t>✅ Pulsundersøgelser, stressindikatorer</a:t>
          </a:r>
        </a:p>
      </dgm:t>
    </dgm:pt>
    <dgm:pt modelId="{826617B3-87BB-4A59-A99D-CE5DA3547B20}" type="parTrans" cxnId="{3FA3AF3A-36A0-4752-9CF6-DFEE315A5F64}">
      <dgm:prSet/>
      <dgm:spPr/>
      <dgm:t>
        <a:bodyPr/>
        <a:lstStyle/>
        <a:p>
          <a:endParaRPr lang="en-US"/>
        </a:p>
      </dgm:t>
    </dgm:pt>
    <dgm:pt modelId="{075E275E-2AEE-46ED-90A5-21BD47F5E733}" type="sibTrans" cxnId="{3FA3AF3A-36A0-4752-9CF6-DFEE315A5F64}">
      <dgm:prSet/>
      <dgm:spPr/>
      <dgm:t>
        <a:bodyPr/>
        <a:lstStyle/>
        <a:p>
          <a:endParaRPr lang="en-US"/>
        </a:p>
      </dgm:t>
    </dgm:pt>
    <dgm:pt modelId="{196A22A1-1D31-4ABE-99B5-48773560C23B}">
      <dgm:prSet/>
      <dgm:spPr/>
      <dgm:t>
        <a:bodyPr/>
        <a:lstStyle/>
        <a:p>
          <a:r>
            <a:rPr lang="en-US"/>
            <a:t>✅ Bedre beslutninger og arbejdsrytmer</a:t>
          </a:r>
        </a:p>
      </dgm:t>
    </dgm:pt>
    <dgm:pt modelId="{9EDC9EF3-7DB4-4F7B-B69D-6F4B0E79AE6F}" type="parTrans" cxnId="{DCE17582-C11C-4ECF-98ED-4955DE6365EC}">
      <dgm:prSet/>
      <dgm:spPr/>
      <dgm:t>
        <a:bodyPr/>
        <a:lstStyle/>
        <a:p>
          <a:endParaRPr lang="en-US"/>
        </a:p>
      </dgm:t>
    </dgm:pt>
    <dgm:pt modelId="{C81FEBD6-0AA8-417C-8A2E-9BDA3D4CD8CC}" type="sibTrans" cxnId="{DCE17582-C11C-4ECF-98ED-4955DE6365EC}">
      <dgm:prSet/>
      <dgm:spPr/>
      <dgm:t>
        <a:bodyPr/>
        <a:lstStyle/>
        <a:p>
          <a:endParaRPr lang="en-US"/>
        </a:p>
      </dgm:t>
    </dgm:pt>
    <dgm:pt modelId="{6881263A-3BA8-490E-9D35-261752566967}" type="pres">
      <dgm:prSet presAssocID="{0D13F855-6B2C-43C7-83BD-0A9B0641A674}" presName="linear" presStyleCnt="0">
        <dgm:presLayoutVars>
          <dgm:animLvl val="lvl"/>
          <dgm:resizeHandles val="exact"/>
        </dgm:presLayoutVars>
      </dgm:prSet>
      <dgm:spPr/>
    </dgm:pt>
    <dgm:pt modelId="{8C5174F2-5065-415C-A742-F9464DB1E9CD}" type="pres">
      <dgm:prSet presAssocID="{BC720C8B-33B0-46C6-B0FD-9D214C2E517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9A13FAB-D50D-4C9D-BD94-7CBE31F92952}" type="pres">
      <dgm:prSet presAssocID="{CE0919E9-2E7D-4404-AE08-9A6C66F5CEE9}" presName="spacer" presStyleCnt="0"/>
      <dgm:spPr/>
    </dgm:pt>
    <dgm:pt modelId="{FA448583-F093-41A3-9588-735C0C2506B8}" type="pres">
      <dgm:prSet presAssocID="{EFB858B5-AAAE-40FE-80C1-92C13DC8F84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C8CD4ED-1AA4-4303-B8B9-1F1FB885F1BE}" type="pres">
      <dgm:prSet presAssocID="{075E275E-2AEE-46ED-90A5-21BD47F5E733}" presName="spacer" presStyleCnt="0"/>
      <dgm:spPr/>
    </dgm:pt>
    <dgm:pt modelId="{8F567AFF-7148-47DF-8E87-64AE5D64C15D}" type="pres">
      <dgm:prSet presAssocID="{196A22A1-1D31-4ABE-99B5-48773560C23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DF3B20E-ACB2-4397-8EA5-43F10468964B}" srcId="{0D13F855-6B2C-43C7-83BD-0A9B0641A674}" destId="{BC720C8B-33B0-46C6-B0FD-9D214C2E5179}" srcOrd="0" destOrd="0" parTransId="{41C692C6-21B6-4F6C-9196-824EC514DB55}" sibTransId="{CE0919E9-2E7D-4404-AE08-9A6C66F5CEE9}"/>
    <dgm:cxn modelId="{147F121E-EFD0-4CE6-9B84-34E58A305DB1}" type="presOf" srcId="{0D13F855-6B2C-43C7-83BD-0A9B0641A674}" destId="{6881263A-3BA8-490E-9D35-261752566967}" srcOrd="0" destOrd="0" presId="urn:microsoft.com/office/officeart/2005/8/layout/vList2"/>
    <dgm:cxn modelId="{3FA3AF3A-36A0-4752-9CF6-DFEE315A5F64}" srcId="{0D13F855-6B2C-43C7-83BD-0A9B0641A674}" destId="{EFB858B5-AAAE-40FE-80C1-92C13DC8F846}" srcOrd="1" destOrd="0" parTransId="{826617B3-87BB-4A59-A99D-CE5DA3547B20}" sibTransId="{075E275E-2AEE-46ED-90A5-21BD47F5E733}"/>
    <dgm:cxn modelId="{934C0C46-B8D5-41D5-93BE-C038271A830E}" type="presOf" srcId="{EFB858B5-AAAE-40FE-80C1-92C13DC8F846}" destId="{FA448583-F093-41A3-9588-735C0C2506B8}" srcOrd="0" destOrd="0" presId="urn:microsoft.com/office/officeart/2005/8/layout/vList2"/>
    <dgm:cxn modelId="{95D48976-9DA3-4EEB-856B-D7F467FE2BB6}" type="presOf" srcId="{BC720C8B-33B0-46C6-B0FD-9D214C2E5179}" destId="{8C5174F2-5065-415C-A742-F9464DB1E9CD}" srcOrd="0" destOrd="0" presId="urn:microsoft.com/office/officeart/2005/8/layout/vList2"/>
    <dgm:cxn modelId="{DCE17582-C11C-4ECF-98ED-4955DE6365EC}" srcId="{0D13F855-6B2C-43C7-83BD-0A9B0641A674}" destId="{196A22A1-1D31-4ABE-99B5-48773560C23B}" srcOrd="2" destOrd="0" parTransId="{9EDC9EF3-7DB4-4F7B-B69D-6F4B0E79AE6F}" sibTransId="{C81FEBD6-0AA8-417C-8A2E-9BDA3D4CD8CC}"/>
    <dgm:cxn modelId="{DA662DD5-E942-45B4-85A4-BB7CAE31B9EA}" type="presOf" srcId="{196A22A1-1D31-4ABE-99B5-48773560C23B}" destId="{8F567AFF-7148-47DF-8E87-64AE5D64C15D}" srcOrd="0" destOrd="0" presId="urn:microsoft.com/office/officeart/2005/8/layout/vList2"/>
    <dgm:cxn modelId="{50007298-1D8C-47BF-AF3A-604A25854B2F}" type="presParOf" srcId="{6881263A-3BA8-490E-9D35-261752566967}" destId="{8C5174F2-5065-415C-A742-F9464DB1E9CD}" srcOrd="0" destOrd="0" presId="urn:microsoft.com/office/officeart/2005/8/layout/vList2"/>
    <dgm:cxn modelId="{06BA7331-742E-48EA-9773-D65B209FA182}" type="presParOf" srcId="{6881263A-3BA8-490E-9D35-261752566967}" destId="{89A13FAB-D50D-4C9D-BD94-7CBE31F92952}" srcOrd="1" destOrd="0" presId="urn:microsoft.com/office/officeart/2005/8/layout/vList2"/>
    <dgm:cxn modelId="{0403E0E9-8E41-4F70-8611-A5C3E1E33DAF}" type="presParOf" srcId="{6881263A-3BA8-490E-9D35-261752566967}" destId="{FA448583-F093-41A3-9588-735C0C2506B8}" srcOrd="2" destOrd="0" presId="urn:microsoft.com/office/officeart/2005/8/layout/vList2"/>
    <dgm:cxn modelId="{1FC9CC71-8287-4D81-A4BD-1C703AE302FF}" type="presParOf" srcId="{6881263A-3BA8-490E-9D35-261752566967}" destId="{BC8CD4ED-1AA4-4303-B8B9-1F1FB885F1BE}" srcOrd="3" destOrd="0" presId="urn:microsoft.com/office/officeart/2005/8/layout/vList2"/>
    <dgm:cxn modelId="{AF94769D-FCE7-47B9-98DB-7E5C1A1E4A07}" type="presParOf" srcId="{6881263A-3BA8-490E-9D35-261752566967}" destId="{8F567AFF-7148-47DF-8E87-64AE5D64C15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7D87C21-2468-4E7E-8BFD-FC040DE053E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0BC2E18-B87B-4A36-80D6-FFFEF2A2130A}">
      <dgm:prSet/>
      <dgm:spPr/>
      <dgm:t>
        <a:bodyPr/>
        <a:lstStyle/>
        <a:p>
          <a:r>
            <a:rPr lang="en-US"/>
            <a:t>✅ Samler læring ét sted</a:t>
          </a:r>
        </a:p>
      </dgm:t>
    </dgm:pt>
    <dgm:pt modelId="{E9EDED90-5F5F-4359-A0C7-9E6C7A3AD8C4}" type="parTrans" cxnId="{29072B03-0F46-4779-A47F-E601E3C8D6EE}">
      <dgm:prSet/>
      <dgm:spPr/>
      <dgm:t>
        <a:bodyPr/>
        <a:lstStyle/>
        <a:p>
          <a:endParaRPr lang="en-US"/>
        </a:p>
      </dgm:t>
    </dgm:pt>
    <dgm:pt modelId="{16537246-35D6-43EA-9DFD-9FE122313415}" type="sibTrans" cxnId="{29072B03-0F46-4779-A47F-E601E3C8D6EE}">
      <dgm:prSet/>
      <dgm:spPr/>
      <dgm:t>
        <a:bodyPr/>
        <a:lstStyle/>
        <a:p>
          <a:endParaRPr lang="en-US"/>
        </a:p>
      </dgm:t>
    </dgm:pt>
    <dgm:pt modelId="{12065A58-3E45-40D2-B307-47E9B2D041C2}">
      <dgm:prSet/>
      <dgm:spPr/>
      <dgm:t>
        <a:bodyPr/>
        <a:lstStyle/>
        <a:p>
          <a:r>
            <a:rPr lang="en-US"/>
            <a:t>✅ Kurser fra LinkedIn, LMS og egne kilder</a:t>
          </a:r>
        </a:p>
      </dgm:t>
    </dgm:pt>
    <dgm:pt modelId="{8A185AE4-36BC-43B5-B469-B4D2DF2AE659}" type="parTrans" cxnId="{ACBD7C39-BCE2-4C9E-A9B7-1F26B2DD18AE}">
      <dgm:prSet/>
      <dgm:spPr/>
      <dgm:t>
        <a:bodyPr/>
        <a:lstStyle/>
        <a:p>
          <a:endParaRPr lang="en-US"/>
        </a:p>
      </dgm:t>
    </dgm:pt>
    <dgm:pt modelId="{6859506B-D011-4C31-9C7D-CDA10F826B24}" type="sibTrans" cxnId="{ACBD7C39-BCE2-4C9E-A9B7-1F26B2DD18AE}">
      <dgm:prSet/>
      <dgm:spPr/>
      <dgm:t>
        <a:bodyPr/>
        <a:lstStyle/>
        <a:p>
          <a:endParaRPr lang="en-US"/>
        </a:p>
      </dgm:t>
    </dgm:pt>
    <dgm:pt modelId="{26F7F345-8564-45C4-9049-FD90C3578386}">
      <dgm:prSet/>
      <dgm:spPr/>
      <dgm:t>
        <a:bodyPr/>
        <a:lstStyle/>
        <a:p>
          <a:r>
            <a:rPr lang="en-US"/>
            <a:t>✅ Øger tilgængelighed og læringskultur</a:t>
          </a:r>
        </a:p>
      </dgm:t>
    </dgm:pt>
    <dgm:pt modelId="{3212831A-4F22-4CC6-8617-A592AD3B65CA}" type="parTrans" cxnId="{89F0E6D8-B47F-482C-AD4A-1EDE059A3ACF}">
      <dgm:prSet/>
      <dgm:spPr/>
      <dgm:t>
        <a:bodyPr/>
        <a:lstStyle/>
        <a:p>
          <a:endParaRPr lang="en-US"/>
        </a:p>
      </dgm:t>
    </dgm:pt>
    <dgm:pt modelId="{08F1C0A2-E784-4332-8B67-0BF8801D8848}" type="sibTrans" cxnId="{89F0E6D8-B47F-482C-AD4A-1EDE059A3ACF}">
      <dgm:prSet/>
      <dgm:spPr/>
      <dgm:t>
        <a:bodyPr/>
        <a:lstStyle/>
        <a:p>
          <a:endParaRPr lang="en-US"/>
        </a:p>
      </dgm:t>
    </dgm:pt>
    <dgm:pt modelId="{06047CA2-808E-4131-A645-8CC5149D70C8}" type="pres">
      <dgm:prSet presAssocID="{A7D87C21-2468-4E7E-8BFD-FC040DE053E7}" presName="linear" presStyleCnt="0">
        <dgm:presLayoutVars>
          <dgm:animLvl val="lvl"/>
          <dgm:resizeHandles val="exact"/>
        </dgm:presLayoutVars>
      </dgm:prSet>
      <dgm:spPr/>
    </dgm:pt>
    <dgm:pt modelId="{D8ED0F6B-4C99-4B99-A80B-4D92F5D8D145}" type="pres">
      <dgm:prSet presAssocID="{10BC2E18-B87B-4A36-80D6-FFFEF2A2130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223CC7A-7FD6-48DB-80B5-2405F69696CE}" type="pres">
      <dgm:prSet presAssocID="{16537246-35D6-43EA-9DFD-9FE122313415}" presName="spacer" presStyleCnt="0"/>
      <dgm:spPr/>
    </dgm:pt>
    <dgm:pt modelId="{192CDDE6-D84F-4D3F-978C-EFAC8D07FDA9}" type="pres">
      <dgm:prSet presAssocID="{12065A58-3E45-40D2-B307-47E9B2D041C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BE6DF43-FAA6-454D-9198-89D9F5D4D5E4}" type="pres">
      <dgm:prSet presAssocID="{6859506B-D011-4C31-9C7D-CDA10F826B24}" presName="spacer" presStyleCnt="0"/>
      <dgm:spPr/>
    </dgm:pt>
    <dgm:pt modelId="{19AECBDB-5F4D-4349-AFE4-6FEDE61C6F35}" type="pres">
      <dgm:prSet presAssocID="{26F7F345-8564-45C4-9049-FD90C357838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9072B03-0F46-4779-A47F-E601E3C8D6EE}" srcId="{A7D87C21-2468-4E7E-8BFD-FC040DE053E7}" destId="{10BC2E18-B87B-4A36-80D6-FFFEF2A2130A}" srcOrd="0" destOrd="0" parTransId="{E9EDED90-5F5F-4359-A0C7-9E6C7A3AD8C4}" sibTransId="{16537246-35D6-43EA-9DFD-9FE122313415}"/>
    <dgm:cxn modelId="{20EEE438-8BE4-4B31-B4E1-57AFA1786503}" type="presOf" srcId="{26F7F345-8564-45C4-9049-FD90C3578386}" destId="{19AECBDB-5F4D-4349-AFE4-6FEDE61C6F35}" srcOrd="0" destOrd="0" presId="urn:microsoft.com/office/officeart/2005/8/layout/vList2"/>
    <dgm:cxn modelId="{ACBD7C39-BCE2-4C9E-A9B7-1F26B2DD18AE}" srcId="{A7D87C21-2468-4E7E-8BFD-FC040DE053E7}" destId="{12065A58-3E45-40D2-B307-47E9B2D041C2}" srcOrd="1" destOrd="0" parTransId="{8A185AE4-36BC-43B5-B469-B4D2DF2AE659}" sibTransId="{6859506B-D011-4C31-9C7D-CDA10F826B24}"/>
    <dgm:cxn modelId="{0A093D70-2AB8-4580-A76D-2298818F7C5B}" type="presOf" srcId="{A7D87C21-2468-4E7E-8BFD-FC040DE053E7}" destId="{06047CA2-808E-4131-A645-8CC5149D70C8}" srcOrd="0" destOrd="0" presId="urn:microsoft.com/office/officeart/2005/8/layout/vList2"/>
    <dgm:cxn modelId="{D4CC8B5A-F424-42BE-8898-CF4676C6A42C}" type="presOf" srcId="{12065A58-3E45-40D2-B307-47E9B2D041C2}" destId="{192CDDE6-D84F-4D3F-978C-EFAC8D07FDA9}" srcOrd="0" destOrd="0" presId="urn:microsoft.com/office/officeart/2005/8/layout/vList2"/>
    <dgm:cxn modelId="{89F0E6D8-B47F-482C-AD4A-1EDE059A3ACF}" srcId="{A7D87C21-2468-4E7E-8BFD-FC040DE053E7}" destId="{26F7F345-8564-45C4-9049-FD90C3578386}" srcOrd="2" destOrd="0" parTransId="{3212831A-4F22-4CC6-8617-A592AD3B65CA}" sibTransId="{08F1C0A2-E784-4332-8B67-0BF8801D8848}"/>
    <dgm:cxn modelId="{3D23A9E9-855E-42BB-B6D2-69097EC590DC}" type="presOf" srcId="{10BC2E18-B87B-4A36-80D6-FFFEF2A2130A}" destId="{D8ED0F6B-4C99-4B99-A80B-4D92F5D8D145}" srcOrd="0" destOrd="0" presId="urn:microsoft.com/office/officeart/2005/8/layout/vList2"/>
    <dgm:cxn modelId="{40D9C00C-89B6-4E25-9501-A20C79E10BA6}" type="presParOf" srcId="{06047CA2-808E-4131-A645-8CC5149D70C8}" destId="{D8ED0F6B-4C99-4B99-A80B-4D92F5D8D145}" srcOrd="0" destOrd="0" presId="urn:microsoft.com/office/officeart/2005/8/layout/vList2"/>
    <dgm:cxn modelId="{AF1E222A-12D4-4E5D-940A-E99B72C9D50B}" type="presParOf" srcId="{06047CA2-808E-4131-A645-8CC5149D70C8}" destId="{C223CC7A-7FD6-48DB-80B5-2405F69696CE}" srcOrd="1" destOrd="0" presId="urn:microsoft.com/office/officeart/2005/8/layout/vList2"/>
    <dgm:cxn modelId="{4C0C5C8D-1170-491D-AF04-33B894C9DB8D}" type="presParOf" srcId="{06047CA2-808E-4131-A645-8CC5149D70C8}" destId="{192CDDE6-D84F-4D3F-978C-EFAC8D07FDA9}" srcOrd="2" destOrd="0" presId="urn:microsoft.com/office/officeart/2005/8/layout/vList2"/>
    <dgm:cxn modelId="{15137F12-5329-4768-98C2-A18E5F276285}" type="presParOf" srcId="{06047CA2-808E-4131-A645-8CC5149D70C8}" destId="{FBE6DF43-FAA6-454D-9198-89D9F5D4D5E4}" srcOrd="3" destOrd="0" presId="urn:microsoft.com/office/officeart/2005/8/layout/vList2"/>
    <dgm:cxn modelId="{6516455F-43DD-4212-A20E-E9650D2FA5BB}" type="presParOf" srcId="{06047CA2-808E-4131-A645-8CC5149D70C8}" destId="{19AECBDB-5F4D-4349-AFE4-6FEDE61C6F3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0401444-1CB2-4A20-BA6A-9ED6F22C96C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6C0119B-79CA-4FF4-A706-A34E77AB78EF}">
      <dgm:prSet/>
      <dgm:spPr/>
      <dgm:t>
        <a:bodyPr/>
        <a:lstStyle/>
        <a:p>
          <a:r>
            <a:rPr lang="en-US" dirty="0"/>
            <a:t>✅ </a:t>
          </a:r>
          <a:r>
            <a:rPr lang="en-US" dirty="0" err="1"/>
            <a:t>Mål</a:t>
          </a:r>
          <a:r>
            <a:rPr lang="en-US" dirty="0"/>
            <a:t> / </a:t>
          </a:r>
          <a:r>
            <a:rPr lang="en-US" dirty="0" err="1"/>
            <a:t>resultater</a:t>
          </a:r>
          <a:r>
            <a:rPr lang="en-US" dirty="0"/>
            <a:t> og </a:t>
          </a:r>
          <a:r>
            <a:rPr lang="en-US" dirty="0" err="1"/>
            <a:t>strategiske</a:t>
          </a:r>
          <a:r>
            <a:rPr lang="en-US" dirty="0"/>
            <a:t> </a:t>
          </a:r>
          <a:r>
            <a:rPr lang="en-US" dirty="0" err="1"/>
            <a:t>mål</a:t>
          </a:r>
          <a:endParaRPr lang="en-US" dirty="0"/>
        </a:p>
      </dgm:t>
    </dgm:pt>
    <dgm:pt modelId="{B835FF59-CB6A-44F9-B1D6-CB5E9C36822E}" type="parTrans" cxnId="{1439EDA1-AF0D-42BC-8100-4957E2A61163}">
      <dgm:prSet/>
      <dgm:spPr/>
      <dgm:t>
        <a:bodyPr/>
        <a:lstStyle/>
        <a:p>
          <a:endParaRPr lang="en-US"/>
        </a:p>
      </dgm:t>
    </dgm:pt>
    <dgm:pt modelId="{5CB63BB8-8B49-4F61-96B9-05832E6711D6}" type="sibTrans" cxnId="{1439EDA1-AF0D-42BC-8100-4957E2A61163}">
      <dgm:prSet/>
      <dgm:spPr/>
      <dgm:t>
        <a:bodyPr/>
        <a:lstStyle/>
        <a:p>
          <a:endParaRPr lang="en-US"/>
        </a:p>
      </dgm:t>
    </dgm:pt>
    <dgm:pt modelId="{AD2F5911-5545-4E0C-9BED-7F5A1FC62695}">
      <dgm:prSet/>
      <dgm:spPr/>
      <dgm:t>
        <a:bodyPr/>
        <a:lstStyle/>
        <a:p>
          <a:r>
            <a:rPr lang="en-US"/>
            <a:t>✅ Synlighed og opfølgning på fremdrift</a:t>
          </a:r>
        </a:p>
      </dgm:t>
    </dgm:pt>
    <dgm:pt modelId="{3A2F62FE-F1C8-452A-84D2-D69D16A4D8AA}" type="parTrans" cxnId="{EEABCCD2-2900-4058-BBBD-7D01ACB7A64A}">
      <dgm:prSet/>
      <dgm:spPr/>
      <dgm:t>
        <a:bodyPr/>
        <a:lstStyle/>
        <a:p>
          <a:endParaRPr lang="en-US"/>
        </a:p>
      </dgm:t>
    </dgm:pt>
    <dgm:pt modelId="{232EA91B-766E-4B45-9A1F-7741CE6C7ADE}" type="sibTrans" cxnId="{EEABCCD2-2900-4058-BBBD-7D01ACB7A64A}">
      <dgm:prSet/>
      <dgm:spPr/>
      <dgm:t>
        <a:bodyPr/>
        <a:lstStyle/>
        <a:p>
          <a:endParaRPr lang="en-US"/>
        </a:p>
      </dgm:t>
    </dgm:pt>
    <dgm:pt modelId="{892F2C6A-A6AA-4F39-9361-2B7FFEF68759}">
      <dgm:prSet/>
      <dgm:spPr/>
      <dgm:t>
        <a:bodyPr/>
        <a:lstStyle/>
        <a:p>
          <a:r>
            <a:rPr lang="en-US"/>
            <a:t>✅ Styrker alignment og ejerskab</a:t>
          </a:r>
        </a:p>
      </dgm:t>
    </dgm:pt>
    <dgm:pt modelId="{4852F02D-3695-46ED-A561-17F265D9EA90}" type="parTrans" cxnId="{5B5D8985-F02A-4248-9D08-6ED287B405CB}">
      <dgm:prSet/>
      <dgm:spPr/>
      <dgm:t>
        <a:bodyPr/>
        <a:lstStyle/>
        <a:p>
          <a:endParaRPr lang="en-US"/>
        </a:p>
      </dgm:t>
    </dgm:pt>
    <dgm:pt modelId="{E298ADA9-2AE4-4917-8F96-AE4B18C7F8D7}" type="sibTrans" cxnId="{5B5D8985-F02A-4248-9D08-6ED287B405CB}">
      <dgm:prSet/>
      <dgm:spPr/>
      <dgm:t>
        <a:bodyPr/>
        <a:lstStyle/>
        <a:p>
          <a:endParaRPr lang="en-US"/>
        </a:p>
      </dgm:t>
    </dgm:pt>
    <dgm:pt modelId="{F65D5D8D-DF90-4DB3-B0B2-1B41D6272406}" type="pres">
      <dgm:prSet presAssocID="{60401444-1CB2-4A20-BA6A-9ED6F22C96C3}" presName="linear" presStyleCnt="0">
        <dgm:presLayoutVars>
          <dgm:animLvl val="lvl"/>
          <dgm:resizeHandles val="exact"/>
        </dgm:presLayoutVars>
      </dgm:prSet>
      <dgm:spPr/>
    </dgm:pt>
    <dgm:pt modelId="{38DBFEDC-5EB0-4C31-AE08-742102990D86}" type="pres">
      <dgm:prSet presAssocID="{86C0119B-79CA-4FF4-A706-A34E77AB78E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9CED398-FE73-4F17-9658-1B2F4EFE54C1}" type="pres">
      <dgm:prSet presAssocID="{5CB63BB8-8B49-4F61-96B9-05832E6711D6}" presName="spacer" presStyleCnt="0"/>
      <dgm:spPr/>
    </dgm:pt>
    <dgm:pt modelId="{8246585C-C0D5-42F1-9FA2-3345D6D6DF0E}" type="pres">
      <dgm:prSet presAssocID="{AD2F5911-5545-4E0C-9BED-7F5A1FC6269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0728F3C-B022-4338-8326-199263B97249}" type="pres">
      <dgm:prSet presAssocID="{232EA91B-766E-4B45-9A1F-7741CE6C7ADE}" presName="spacer" presStyleCnt="0"/>
      <dgm:spPr/>
    </dgm:pt>
    <dgm:pt modelId="{B59A791E-F28E-49C5-8408-E6A3457B30A1}" type="pres">
      <dgm:prSet presAssocID="{892F2C6A-A6AA-4F39-9361-2B7FFEF6875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C509E41-B59B-4F35-8775-D30FABC4D6D2}" type="presOf" srcId="{86C0119B-79CA-4FF4-A706-A34E77AB78EF}" destId="{38DBFEDC-5EB0-4C31-AE08-742102990D86}" srcOrd="0" destOrd="0" presId="urn:microsoft.com/office/officeart/2005/8/layout/vList2"/>
    <dgm:cxn modelId="{5B5D8985-F02A-4248-9D08-6ED287B405CB}" srcId="{60401444-1CB2-4A20-BA6A-9ED6F22C96C3}" destId="{892F2C6A-A6AA-4F39-9361-2B7FFEF68759}" srcOrd="2" destOrd="0" parTransId="{4852F02D-3695-46ED-A561-17F265D9EA90}" sibTransId="{E298ADA9-2AE4-4917-8F96-AE4B18C7F8D7}"/>
    <dgm:cxn modelId="{1439EDA1-AF0D-42BC-8100-4957E2A61163}" srcId="{60401444-1CB2-4A20-BA6A-9ED6F22C96C3}" destId="{86C0119B-79CA-4FF4-A706-A34E77AB78EF}" srcOrd="0" destOrd="0" parTransId="{B835FF59-CB6A-44F9-B1D6-CB5E9C36822E}" sibTransId="{5CB63BB8-8B49-4F61-96B9-05832E6711D6}"/>
    <dgm:cxn modelId="{DDD96FAB-CD64-43EC-8D23-F4D436A70F6E}" type="presOf" srcId="{AD2F5911-5545-4E0C-9BED-7F5A1FC62695}" destId="{8246585C-C0D5-42F1-9FA2-3345D6D6DF0E}" srcOrd="0" destOrd="0" presId="urn:microsoft.com/office/officeart/2005/8/layout/vList2"/>
    <dgm:cxn modelId="{E2DCB2B9-C6C5-4596-A139-DE7BB2EF4B30}" type="presOf" srcId="{892F2C6A-A6AA-4F39-9361-2B7FFEF68759}" destId="{B59A791E-F28E-49C5-8408-E6A3457B30A1}" srcOrd="0" destOrd="0" presId="urn:microsoft.com/office/officeart/2005/8/layout/vList2"/>
    <dgm:cxn modelId="{EEABCCD2-2900-4058-BBBD-7D01ACB7A64A}" srcId="{60401444-1CB2-4A20-BA6A-9ED6F22C96C3}" destId="{AD2F5911-5545-4E0C-9BED-7F5A1FC62695}" srcOrd="1" destOrd="0" parTransId="{3A2F62FE-F1C8-452A-84D2-D69D16A4D8AA}" sibTransId="{232EA91B-766E-4B45-9A1F-7741CE6C7ADE}"/>
    <dgm:cxn modelId="{035FF0EA-D6C3-428F-9742-8461C3CBBB0D}" type="presOf" srcId="{60401444-1CB2-4A20-BA6A-9ED6F22C96C3}" destId="{F65D5D8D-DF90-4DB3-B0B2-1B41D6272406}" srcOrd="0" destOrd="0" presId="urn:microsoft.com/office/officeart/2005/8/layout/vList2"/>
    <dgm:cxn modelId="{C40E0290-6B1F-4B62-9FF8-83C6DA5955CC}" type="presParOf" srcId="{F65D5D8D-DF90-4DB3-B0B2-1B41D6272406}" destId="{38DBFEDC-5EB0-4C31-AE08-742102990D86}" srcOrd="0" destOrd="0" presId="urn:microsoft.com/office/officeart/2005/8/layout/vList2"/>
    <dgm:cxn modelId="{B5F092EC-9643-4073-A18D-FB2F171DFC17}" type="presParOf" srcId="{F65D5D8D-DF90-4DB3-B0B2-1B41D6272406}" destId="{59CED398-FE73-4F17-9658-1B2F4EFE54C1}" srcOrd="1" destOrd="0" presId="urn:microsoft.com/office/officeart/2005/8/layout/vList2"/>
    <dgm:cxn modelId="{598880F7-A4C1-4356-9F08-A5D0641FD0FA}" type="presParOf" srcId="{F65D5D8D-DF90-4DB3-B0B2-1B41D6272406}" destId="{8246585C-C0D5-42F1-9FA2-3345D6D6DF0E}" srcOrd="2" destOrd="0" presId="urn:microsoft.com/office/officeart/2005/8/layout/vList2"/>
    <dgm:cxn modelId="{F90D56F4-7A04-47D5-A77B-4FC6DCABAA80}" type="presParOf" srcId="{F65D5D8D-DF90-4DB3-B0B2-1B41D6272406}" destId="{60728F3C-B022-4338-8326-199263B97249}" srcOrd="3" destOrd="0" presId="urn:microsoft.com/office/officeart/2005/8/layout/vList2"/>
    <dgm:cxn modelId="{203AEB8C-B72D-4CA7-9D76-8EA5EC0F5729}" type="presParOf" srcId="{F65D5D8D-DF90-4DB3-B0B2-1B41D6272406}" destId="{B59A791E-F28E-49C5-8408-E6A3457B30A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B3F822-1449-4E76-B6FD-4E0A3D92EF3E}">
      <dsp:nvSpPr>
        <dsp:cNvPr id="0" name=""/>
        <dsp:cNvSpPr/>
      </dsp:nvSpPr>
      <dsp:spPr>
        <a:xfrm>
          <a:off x="576" y="689382"/>
          <a:ext cx="2250022" cy="13500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100" b="1" kern="1200" dirty="0"/>
            <a:t>Sylvester &amp; Co</a:t>
          </a:r>
          <a:r>
            <a:rPr lang="da-DK" sz="1100" kern="1200" dirty="0"/>
            <a:t> er et moderne HR-konsulenthus med speciale i at styrke organisationers evne til at tiltrække, udvikle og fastholde de rette medarbejdere – med udgangspunkt i data, teknologi, relevante HR Kompetencer og menneskelig indsigt.</a:t>
          </a:r>
          <a:endParaRPr lang="en-US" sz="1100" kern="1200" dirty="0"/>
        </a:p>
      </dsp:txBody>
      <dsp:txXfrm>
        <a:off x="576" y="689382"/>
        <a:ext cx="2250022" cy="1350013"/>
      </dsp:txXfrm>
    </dsp:sp>
    <dsp:sp modelId="{9C699FD3-D86C-4BAF-AC37-82ABF77183CE}">
      <dsp:nvSpPr>
        <dsp:cNvPr id="0" name=""/>
        <dsp:cNvSpPr/>
      </dsp:nvSpPr>
      <dsp:spPr>
        <a:xfrm>
          <a:off x="2475601" y="689382"/>
          <a:ext cx="2250022" cy="135001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100" kern="1200"/>
            <a:t>Vi forener </a:t>
          </a:r>
          <a:r>
            <a:rPr lang="da-DK" sz="1100" b="1" kern="1200"/>
            <a:t>klassisk HR-rådgivning med ny teknologi</a:t>
          </a:r>
          <a:r>
            <a:rPr lang="da-DK" sz="1100" kern="1200"/>
            <a:t> og tilbyder løsninger inden for:</a:t>
          </a:r>
          <a:endParaRPr lang="en-US" sz="1100" kern="1200"/>
        </a:p>
      </dsp:txBody>
      <dsp:txXfrm>
        <a:off x="2475601" y="689382"/>
        <a:ext cx="2250022" cy="1350013"/>
      </dsp:txXfrm>
    </dsp:sp>
    <dsp:sp modelId="{FB289092-BFDA-48AD-9E27-5D52B2CB6CDC}">
      <dsp:nvSpPr>
        <dsp:cNvPr id="0" name=""/>
        <dsp:cNvSpPr/>
      </dsp:nvSpPr>
      <dsp:spPr>
        <a:xfrm>
          <a:off x="576" y="2264397"/>
          <a:ext cx="2250022" cy="135001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100" kern="1200" dirty="0"/>
            <a:t>🎯 </a:t>
          </a:r>
          <a:r>
            <a:rPr lang="da-DK" sz="1100" b="1" kern="1200" dirty="0"/>
            <a:t>HR Management Services</a:t>
          </a:r>
          <a:r>
            <a:rPr lang="da-DK" sz="1100" kern="1200" dirty="0"/>
            <a:t> – Interim HR (søsterselskab </a:t>
          </a:r>
          <a:r>
            <a:rPr lang="da-DK" sz="1100" b="1" kern="1200" dirty="0"/>
            <a:t>Nordic HR People ApS</a:t>
          </a:r>
          <a:r>
            <a:rPr lang="da-DK" sz="1100" kern="1200" dirty="0"/>
            <a:t>), HR-strategi, politikker og processer </a:t>
          </a:r>
          <a:endParaRPr lang="en-US" sz="1100" kern="1200" dirty="0"/>
        </a:p>
      </dsp:txBody>
      <dsp:txXfrm>
        <a:off x="576" y="2264397"/>
        <a:ext cx="2250022" cy="1350013"/>
      </dsp:txXfrm>
    </dsp:sp>
    <dsp:sp modelId="{7D0A63A8-763D-4857-80F4-260875B0AFF6}">
      <dsp:nvSpPr>
        <dsp:cNvPr id="0" name=""/>
        <dsp:cNvSpPr/>
      </dsp:nvSpPr>
      <dsp:spPr>
        <a:xfrm>
          <a:off x="2475601" y="2264397"/>
          <a:ext cx="2250022" cy="135001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100" kern="1200"/>
            <a:t>📚 </a:t>
          </a:r>
          <a:r>
            <a:rPr lang="da-DK" sz="1100" b="1" kern="1200"/>
            <a:t>Kurser &amp; Keynotes</a:t>
          </a:r>
          <a:r>
            <a:rPr lang="da-DK" sz="1100" kern="1200"/>
            <a:t> – Aktuelle HR-emner og AI-træning målrettet HR og ledelse</a:t>
          </a:r>
          <a:endParaRPr lang="en-US" sz="1100" kern="1200"/>
        </a:p>
      </dsp:txBody>
      <dsp:txXfrm>
        <a:off x="2475601" y="2264397"/>
        <a:ext cx="2250022" cy="1350013"/>
      </dsp:txXfrm>
    </dsp:sp>
    <dsp:sp modelId="{BB106D08-91E0-457D-B820-3AAFE28542B0}">
      <dsp:nvSpPr>
        <dsp:cNvPr id="0" name=""/>
        <dsp:cNvSpPr/>
      </dsp:nvSpPr>
      <dsp:spPr>
        <a:xfrm>
          <a:off x="576" y="3839413"/>
          <a:ext cx="2250022" cy="135001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100" kern="1200" dirty="0"/>
            <a:t>🤖 </a:t>
          </a:r>
          <a:r>
            <a:rPr lang="da-DK" sz="1100" b="1" kern="1200" dirty="0"/>
            <a:t>HR-teknologi &amp; kunstig intelligens</a:t>
          </a:r>
          <a:r>
            <a:rPr lang="da-DK" sz="1100" kern="1200" dirty="0"/>
            <a:t> – Rådgivning om systemvalg, AI, HR-</a:t>
          </a:r>
          <a:r>
            <a:rPr lang="da-DK" sz="1100" kern="1200" dirty="0" err="1"/>
            <a:t>bots</a:t>
          </a:r>
          <a:r>
            <a:rPr lang="da-DK" sz="1100" kern="1200" dirty="0"/>
            <a:t> og automatisering</a:t>
          </a:r>
          <a:endParaRPr lang="en-US" sz="1100" kern="1200" dirty="0"/>
        </a:p>
      </dsp:txBody>
      <dsp:txXfrm>
        <a:off x="576" y="3839413"/>
        <a:ext cx="2250022" cy="1350013"/>
      </dsp:txXfrm>
    </dsp:sp>
    <dsp:sp modelId="{28A1647D-1F0B-4D9D-8745-F58751DBB9E9}">
      <dsp:nvSpPr>
        <dsp:cNvPr id="0" name=""/>
        <dsp:cNvSpPr/>
      </dsp:nvSpPr>
      <dsp:spPr>
        <a:xfrm>
          <a:off x="2475601" y="3839413"/>
          <a:ext cx="2250022" cy="13500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100" kern="1200" dirty="0"/>
            <a:t>Sylvester &amp; co er drivkraften bag </a:t>
          </a:r>
          <a:r>
            <a:rPr lang="da-DK" sz="1100" b="1" kern="1200" dirty="0"/>
            <a:t>HR AI Network</a:t>
          </a:r>
          <a:r>
            <a:rPr lang="da-DK" sz="1100" kern="1200" dirty="0"/>
            <a:t> – Danmarks samlingspunkt for fremtidens AI HR-faglighed, og vi deler viden via vores </a:t>
          </a:r>
          <a:r>
            <a:rPr lang="da-DK" sz="1100" b="1" kern="1200" dirty="0"/>
            <a:t>blog</a:t>
          </a:r>
          <a:r>
            <a:rPr lang="da-DK" sz="1100" kern="1200" dirty="0"/>
            <a:t>, netværk og inspirationsindlæg.</a:t>
          </a:r>
          <a:endParaRPr lang="en-US" sz="1100" kern="1200" dirty="0"/>
        </a:p>
      </dsp:txBody>
      <dsp:txXfrm>
        <a:off x="2475601" y="3839413"/>
        <a:ext cx="2250022" cy="135001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099C35-188D-464A-A5ED-F4BA1ED0E02E}">
      <dsp:nvSpPr>
        <dsp:cNvPr id="0" name=""/>
        <dsp:cNvSpPr/>
      </dsp:nvSpPr>
      <dsp:spPr>
        <a:xfrm>
          <a:off x="0" y="48478"/>
          <a:ext cx="4204051" cy="175456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✅ AI-genereret videnssider</a:t>
          </a:r>
        </a:p>
      </dsp:txBody>
      <dsp:txXfrm>
        <a:off x="85651" y="134129"/>
        <a:ext cx="4032749" cy="1583259"/>
      </dsp:txXfrm>
    </dsp:sp>
    <dsp:sp modelId="{858E7809-CDD0-400E-B0DB-CA4935F56BD7}">
      <dsp:nvSpPr>
        <dsp:cNvPr id="0" name=""/>
        <dsp:cNvSpPr/>
      </dsp:nvSpPr>
      <dsp:spPr>
        <a:xfrm>
          <a:off x="0" y="1892319"/>
          <a:ext cx="4204051" cy="1754561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✅ Organiserer viden på tværs af Teams og SharePoint</a:t>
          </a:r>
        </a:p>
      </dsp:txBody>
      <dsp:txXfrm>
        <a:off x="85651" y="1977970"/>
        <a:ext cx="4032749" cy="1583259"/>
      </dsp:txXfrm>
    </dsp:sp>
    <dsp:sp modelId="{AD8DD7C0-9C27-4290-8FFE-BB7A2F2385F2}">
      <dsp:nvSpPr>
        <dsp:cNvPr id="0" name=""/>
        <dsp:cNvSpPr/>
      </dsp:nvSpPr>
      <dsp:spPr>
        <a:xfrm>
          <a:off x="0" y="3736161"/>
          <a:ext cx="4204051" cy="1754561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✅ Hurtig onboarding og mindre spildtid</a:t>
          </a:r>
        </a:p>
      </dsp:txBody>
      <dsp:txXfrm>
        <a:off x="85651" y="3821812"/>
        <a:ext cx="4032749" cy="158325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77F8FE-57CD-4A0C-AC84-D8419B1AB753}">
      <dsp:nvSpPr>
        <dsp:cNvPr id="0" name=""/>
        <dsp:cNvSpPr/>
      </dsp:nvSpPr>
      <dsp:spPr>
        <a:xfrm>
          <a:off x="0" y="457500"/>
          <a:ext cx="4204051" cy="14741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✅ Hurtig feedback fra medarbejdere</a:t>
          </a:r>
        </a:p>
      </dsp:txBody>
      <dsp:txXfrm>
        <a:off x="71964" y="529464"/>
        <a:ext cx="4060123" cy="1330271"/>
      </dsp:txXfrm>
    </dsp:sp>
    <dsp:sp modelId="{D0185160-1A09-4538-9039-CB0F17913C40}">
      <dsp:nvSpPr>
        <dsp:cNvPr id="0" name=""/>
        <dsp:cNvSpPr/>
      </dsp:nvSpPr>
      <dsp:spPr>
        <a:xfrm>
          <a:off x="0" y="2032500"/>
          <a:ext cx="4204051" cy="1474199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✅ Måling af trivsel og ledelsesimpact</a:t>
          </a:r>
        </a:p>
      </dsp:txBody>
      <dsp:txXfrm>
        <a:off x="71964" y="2104464"/>
        <a:ext cx="4060123" cy="1330271"/>
      </dsp:txXfrm>
    </dsp:sp>
    <dsp:sp modelId="{3E5C7D91-BD32-4489-B021-37B6A1F27616}">
      <dsp:nvSpPr>
        <dsp:cNvPr id="0" name=""/>
        <dsp:cNvSpPr/>
      </dsp:nvSpPr>
      <dsp:spPr>
        <a:xfrm>
          <a:off x="0" y="3607500"/>
          <a:ext cx="4204051" cy="1474199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✅ Understøtter en åben feedbackkultur</a:t>
          </a:r>
        </a:p>
      </dsp:txBody>
      <dsp:txXfrm>
        <a:off x="71964" y="3679464"/>
        <a:ext cx="4060123" cy="133027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D34F4E-E95F-4DEC-993E-7A8AC1A44DF9}">
      <dsp:nvSpPr>
        <dsp:cNvPr id="0" name=""/>
        <dsp:cNvSpPr/>
      </dsp:nvSpPr>
      <dsp:spPr>
        <a:xfrm>
          <a:off x="0" y="6529"/>
          <a:ext cx="4726201" cy="18918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✅ Kommunikationsværktøj til kampagner</a:t>
          </a:r>
        </a:p>
      </dsp:txBody>
      <dsp:txXfrm>
        <a:off x="92354" y="98883"/>
        <a:ext cx="4541493" cy="1707182"/>
      </dsp:txXfrm>
    </dsp:sp>
    <dsp:sp modelId="{256B179C-A54E-44E2-8851-0477278632A9}">
      <dsp:nvSpPr>
        <dsp:cNvPr id="0" name=""/>
        <dsp:cNvSpPr/>
      </dsp:nvSpPr>
      <dsp:spPr>
        <a:xfrm>
          <a:off x="0" y="1993459"/>
          <a:ext cx="4726201" cy="189189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✅ Ledelseskommunikation på tværs af platforme</a:t>
          </a:r>
        </a:p>
      </dsp:txBody>
      <dsp:txXfrm>
        <a:off x="92354" y="2085813"/>
        <a:ext cx="4541493" cy="1707182"/>
      </dsp:txXfrm>
    </dsp:sp>
    <dsp:sp modelId="{76D3E90F-8A4D-4D92-8349-167BAB95FA23}">
      <dsp:nvSpPr>
        <dsp:cNvPr id="0" name=""/>
        <dsp:cNvSpPr/>
      </dsp:nvSpPr>
      <dsp:spPr>
        <a:xfrm>
          <a:off x="0" y="3980389"/>
          <a:ext cx="4726201" cy="189189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✅ Målretning og effektmåling</a:t>
          </a:r>
        </a:p>
      </dsp:txBody>
      <dsp:txXfrm>
        <a:off x="92354" y="4072743"/>
        <a:ext cx="4541493" cy="170718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3FD4D-82F7-44B1-BD21-F0CD196AC5C3}">
      <dsp:nvSpPr>
        <dsp:cNvPr id="0" name=""/>
        <dsp:cNvSpPr/>
      </dsp:nvSpPr>
      <dsp:spPr>
        <a:xfrm>
          <a:off x="2001533" y="0"/>
          <a:ext cx="4192805" cy="4192805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2EAAC2-BD73-4217-B56F-D2328719588B}">
      <dsp:nvSpPr>
        <dsp:cNvPr id="0" name=""/>
        <dsp:cNvSpPr/>
      </dsp:nvSpPr>
      <dsp:spPr>
        <a:xfrm>
          <a:off x="2399849" y="398316"/>
          <a:ext cx="1635193" cy="163519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1. Kortlæg jeres systemlandskab</a:t>
          </a:r>
        </a:p>
      </dsp:txBody>
      <dsp:txXfrm>
        <a:off x="2479673" y="478140"/>
        <a:ext cx="1475545" cy="1475545"/>
      </dsp:txXfrm>
    </dsp:sp>
    <dsp:sp modelId="{F5819FF7-5A57-4CA0-9747-C622EF71D6C9}">
      <dsp:nvSpPr>
        <dsp:cNvPr id="0" name=""/>
        <dsp:cNvSpPr/>
      </dsp:nvSpPr>
      <dsp:spPr>
        <a:xfrm>
          <a:off x="4160827" y="398316"/>
          <a:ext cx="1635193" cy="1635193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2. Vælg 1–2 Viva-moduler til pilot</a:t>
          </a:r>
        </a:p>
      </dsp:txBody>
      <dsp:txXfrm>
        <a:off x="4240651" y="478140"/>
        <a:ext cx="1475545" cy="1475545"/>
      </dsp:txXfrm>
    </dsp:sp>
    <dsp:sp modelId="{DC6FDC22-E510-497C-A44B-120F254F8D7F}">
      <dsp:nvSpPr>
        <dsp:cNvPr id="0" name=""/>
        <dsp:cNvSpPr/>
      </dsp:nvSpPr>
      <dsp:spPr>
        <a:xfrm>
          <a:off x="2399849" y="2159294"/>
          <a:ext cx="1635193" cy="1635193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3. Tænk i workflow – ikke projekter</a:t>
          </a:r>
        </a:p>
      </dsp:txBody>
      <dsp:txXfrm>
        <a:off x="2479673" y="2239118"/>
        <a:ext cx="1475545" cy="1475545"/>
      </dsp:txXfrm>
    </dsp:sp>
    <dsp:sp modelId="{2CC95989-3131-4FAA-ABC0-5E90C2BE66EC}">
      <dsp:nvSpPr>
        <dsp:cNvPr id="0" name=""/>
        <dsp:cNvSpPr/>
      </dsp:nvSpPr>
      <dsp:spPr>
        <a:xfrm>
          <a:off x="4160827" y="2159294"/>
          <a:ext cx="1635193" cy="1635193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4. Mål værdi og skalér gradvist</a:t>
          </a:r>
        </a:p>
      </dsp:txBody>
      <dsp:txXfrm>
        <a:off x="4240651" y="2239118"/>
        <a:ext cx="1475545" cy="14755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08B025-8B13-4958-AEC8-7D181184729B}">
      <dsp:nvSpPr>
        <dsp:cNvPr id="0" name=""/>
        <dsp:cNvSpPr/>
      </dsp:nvSpPr>
      <dsp:spPr>
        <a:xfrm>
          <a:off x="843311" y="1518"/>
          <a:ext cx="914642" cy="91464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48F1B7-D82A-4F33-B55F-0B962BAAC54F}">
      <dsp:nvSpPr>
        <dsp:cNvPr id="0" name=""/>
        <dsp:cNvSpPr/>
      </dsp:nvSpPr>
      <dsp:spPr>
        <a:xfrm>
          <a:off x="1038235" y="196442"/>
          <a:ext cx="524794" cy="5247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24110F-FFB9-4769-997C-B1469BDF5ECE}">
      <dsp:nvSpPr>
        <dsp:cNvPr id="0" name=""/>
        <dsp:cNvSpPr/>
      </dsp:nvSpPr>
      <dsp:spPr>
        <a:xfrm>
          <a:off x="550925" y="1201049"/>
          <a:ext cx="1499414" cy="787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📊 Strategisk HR kræver valide og sammenhængende data</a:t>
          </a:r>
        </a:p>
      </dsp:txBody>
      <dsp:txXfrm>
        <a:off x="550925" y="1201049"/>
        <a:ext cx="1499414" cy="787192"/>
      </dsp:txXfrm>
    </dsp:sp>
    <dsp:sp modelId="{6E7FCC18-A4B2-4861-95AC-6EB368D57998}">
      <dsp:nvSpPr>
        <dsp:cNvPr id="0" name=""/>
        <dsp:cNvSpPr/>
      </dsp:nvSpPr>
      <dsp:spPr>
        <a:xfrm>
          <a:off x="2605122" y="1518"/>
          <a:ext cx="914642" cy="91464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EA18BA-E461-4C21-A326-9AF82FEBABC3}">
      <dsp:nvSpPr>
        <dsp:cNvPr id="0" name=""/>
        <dsp:cNvSpPr/>
      </dsp:nvSpPr>
      <dsp:spPr>
        <a:xfrm>
          <a:off x="2800046" y="196442"/>
          <a:ext cx="524794" cy="5247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E0792F-26A2-499A-981C-76FE2346EAD3}">
      <dsp:nvSpPr>
        <dsp:cNvPr id="0" name=""/>
        <dsp:cNvSpPr/>
      </dsp:nvSpPr>
      <dsp:spPr>
        <a:xfrm>
          <a:off x="2312737" y="1201049"/>
          <a:ext cx="1499414" cy="787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- Data skal kunne flyde mellem læring, trivsel, OKR og kommunikation</a:t>
          </a:r>
        </a:p>
      </dsp:txBody>
      <dsp:txXfrm>
        <a:off x="2312737" y="1201049"/>
        <a:ext cx="1499414" cy="787192"/>
      </dsp:txXfrm>
    </dsp:sp>
    <dsp:sp modelId="{9B20DFFF-5E5B-440C-8214-5BE07283FDA1}">
      <dsp:nvSpPr>
        <dsp:cNvPr id="0" name=""/>
        <dsp:cNvSpPr/>
      </dsp:nvSpPr>
      <dsp:spPr>
        <a:xfrm>
          <a:off x="4366934" y="1518"/>
          <a:ext cx="914642" cy="914642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5FCAF9-F997-4246-BF3D-7894C51B96BE}">
      <dsp:nvSpPr>
        <dsp:cNvPr id="0" name=""/>
        <dsp:cNvSpPr/>
      </dsp:nvSpPr>
      <dsp:spPr>
        <a:xfrm>
          <a:off x="4561858" y="196442"/>
          <a:ext cx="524794" cy="5247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9FA0B6-0EA6-40A3-8FB7-1758F33CDAC2}">
      <dsp:nvSpPr>
        <dsp:cNvPr id="0" name=""/>
        <dsp:cNvSpPr/>
      </dsp:nvSpPr>
      <dsp:spPr>
        <a:xfrm>
          <a:off x="4074548" y="1201049"/>
          <a:ext cx="1499414" cy="787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- Indsigter skal være tilgængelige i realtid – dér hvor arbejdet sker</a:t>
          </a:r>
        </a:p>
      </dsp:txBody>
      <dsp:txXfrm>
        <a:off x="4074548" y="1201049"/>
        <a:ext cx="1499414" cy="787192"/>
      </dsp:txXfrm>
    </dsp:sp>
    <dsp:sp modelId="{60D5A333-0D67-4E8D-BE25-F6BAC3B3AAC4}">
      <dsp:nvSpPr>
        <dsp:cNvPr id="0" name=""/>
        <dsp:cNvSpPr/>
      </dsp:nvSpPr>
      <dsp:spPr>
        <a:xfrm>
          <a:off x="6128745" y="1518"/>
          <a:ext cx="914642" cy="914642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5628AA-D16F-444C-BD06-62F72CC9BA95}">
      <dsp:nvSpPr>
        <dsp:cNvPr id="0" name=""/>
        <dsp:cNvSpPr/>
      </dsp:nvSpPr>
      <dsp:spPr>
        <a:xfrm>
          <a:off x="6323669" y="196442"/>
          <a:ext cx="524794" cy="52479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053803-4AEA-43FA-9961-03F5C4E1B8E1}">
      <dsp:nvSpPr>
        <dsp:cNvPr id="0" name=""/>
        <dsp:cNvSpPr/>
      </dsp:nvSpPr>
      <dsp:spPr>
        <a:xfrm>
          <a:off x="5836360" y="1201049"/>
          <a:ext cx="1499414" cy="787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🔗 Systemer skal tale sammen – ikke arbejde i siloer</a:t>
          </a:r>
        </a:p>
      </dsp:txBody>
      <dsp:txXfrm>
        <a:off x="5836360" y="1201049"/>
        <a:ext cx="1499414" cy="787192"/>
      </dsp:txXfrm>
    </dsp:sp>
    <dsp:sp modelId="{81C7B257-86EE-4F77-BA59-5B19DEA4085D}">
      <dsp:nvSpPr>
        <dsp:cNvPr id="0" name=""/>
        <dsp:cNvSpPr/>
      </dsp:nvSpPr>
      <dsp:spPr>
        <a:xfrm>
          <a:off x="1724217" y="2363095"/>
          <a:ext cx="914642" cy="914642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72AAC9-BB3E-42EF-AB84-21E80A4D423B}">
      <dsp:nvSpPr>
        <dsp:cNvPr id="0" name=""/>
        <dsp:cNvSpPr/>
      </dsp:nvSpPr>
      <dsp:spPr>
        <a:xfrm>
          <a:off x="1919141" y="2558019"/>
          <a:ext cx="524794" cy="52479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26CD66-2962-47DE-BA8C-A63227BE2050}">
      <dsp:nvSpPr>
        <dsp:cNvPr id="0" name=""/>
        <dsp:cNvSpPr/>
      </dsp:nvSpPr>
      <dsp:spPr>
        <a:xfrm>
          <a:off x="1431831" y="3562627"/>
          <a:ext cx="1499414" cy="787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- Fragmentering forhindrer strategisk indsigt og proaktiv handling</a:t>
          </a:r>
        </a:p>
      </dsp:txBody>
      <dsp:txXfrm>
        <a:off x="1431831" y="3562627"/>
        <a:ext cx="1499414" cy="787192"/>
      </dsp:txXfrm>
    </dsp:sp>
    <dsp:sp modelId="{4290C53B-C8DA-461A-ACA1-688062E0699E}">
      <dsp:nvSpPr>
        <dsp:cNvPr id="0" name=""/>
        <dsp:cNvSpPr/>
      </dsp:nvSpPr>
      <dsp:spPr>
        <a:xfrm>
          <a:off x="3486028" y="2363095"/>
          <a:ext cx="914642" cy="91464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7FEED5-B1B7-4228-AE1D-D04181A670B2}">
      <dsp:nvSpPr>
        <dsp:cNvPr id="0" name=""/>
        <dsp:cNvSpPr/>
      </dsp:nvSpPr>
      <dsp:spPr>
        <a:xfrm>
          <a:off x="3680952" y="2558019"/>
          <a:ext cx="524794" cy="52479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2220BD-688B-4C4D-AC5B-8E8BE7B6CB65}">
      <dsp:nvSpPr>
        <dsp:cNvPr id="0" name=""/>
        <dsp:cNvSpPr/>
      </dsp:nvSpPr>
      <dsp:spPr>
        <a:xfrm>
          <a:off x="3193642" y="3562627"/>
          <a:ext cx="1499414" cy="787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- Viva er bygget til integration – én datamodel, ét flow</a:t>
          </a:r>
        </a:p>
      </dsp:txBody>
      <dsp:txXfrm>
        <a:off x="3193642" y="3562627"/>
        <a:ext cx="1499414" cy="787192"/>
      </dsp:txXfrm>
    </dsp:sp>
    <dsp:sp modelId="{51DD6DA8-F535-48B9-A40B-854A2537BFE2}">
      <dsp:nvSpPr>
        <dsp:cNvPr id="0" name=""/>
        <dsp:cNvSpPr/>
      </dsp:nvSpPr>
      <dsp:spPr>
        <a:xfrm>
          <a:off x="5247840" y="2363095"/>
          <a:ext cx="914642" cy="91464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040F35-D6B4-4A27-8388-52F4536B7824}">
      <dsp:nvSpPr>
        <dsp:cNvPr id="0" name=""/>
        <dsp:cNvSpPr/>
      </dsp:nvSpPr>
      <dsp:spPr>
        <a:xfrm>
          <a:off x="5442764" y="2558019"/>
          <a:ext cx="524794" cy="524794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59448C-7079-4C0A-A156-836B0250C477}">
      <dsp:nvSpPr>
        <dsp:cNvPr id="0" name=""/>
        <dsp:cNvSpPr/>
      </dsp:nvSpPr>
      <dsp:spPr>
        <a:xfrm>
          <a:off x="4955454" y="3562627"/>
          <a:ext cx="1499414" cy="7871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💡 Når HR bliver datadrevet og arbejder integreret, bliver funktionen en strategisk motor – ikke kun en administrativ enhed.</a:t>
          </a:r>
        </a:p>
      </dsp:txBody>
      <dsp:txXfrm>
        <a:off x="4955454" y="3562627"/>
        <a:ext cx="1499414" cy="7871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FD9C0-F877-46C1-B4AB-64827B25D70E}">
      <dsp:nvSpPr>
        <dsp:cNvPr id="0" name=""/>
        <dsp:cNvSpPr/>
      </dsp:nvSpPr>
      <dsp:spPr>
        <a:xfrm>
          <a:off x="0" y="717"/>
          <a:ext cx="4726201" cy="167924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92F553-BA51-477A-A4B0-2A15599AD5CA}">
      <dsp:nvSpPr>
        <dsp:cNvPr id="0" name=""/>
        <dsp:cNvSpPr/>
      </dsp:nvSpPr>
      <dsp:spPr>
        <a:xfrm>
          <a:off x="507973" y="378548"/>
          <a:ext cx="923587" cy="9235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F3E675-8D02-4AFD-B4F4-7760E86E86EE}">
      <dsp:nvSpPr>
        <dsp:cNvPr id="0" name=""/>
        <dsp:cNvSpPr/>
      </dsp:nvSpPr>
      <dsp:spPr>
        <a:xfrm>
          <a:off x="1939533" y="717"/>
          <a:ext cx="2786667" cy="1679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721" tIns="177721" rIns="177721" bIns="17772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🔍 Viva er Microsofts medarbejderoplevelsesplatform</a:t>
          </a:r>
        </a:p>
      </dsp:txBody>
      <dsp:txXfrm>
        <a:off x="1939533" y="717"/>
        <a:ext cx="2786667" cy="1679249"/>
      </dsp:txXfrm>
    </dsp:sp>
    <dsp:sp modelId="{FA6DDA39-D8C2-4B99-BD9A-440C308A949A}">
      <dsp:nvSpPr>
        <dsp:cNvPr id="0" name=""/>
        <dsp:cNvSpPr/>
      </dsp:nvSpPr>
      <dsp:spPr>
        <a:xfrm>
          <a:off x="0" y="2099779"/>
          <a:ext cx="4726201" cy="167924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7D603B-7FBA-484A-880A-16B37E79EDB0}">
      <dsp:nvSpPr>
        <dsp:cNvPr id="0" name=""/>
        <dsp:cNvSpPr/>
      </dsp:nvSpPr>
      <dsp:spPr>
        <a:xfrm>
          <a:off x="507973" y="2477610"/>
          <a:ext cx="923587" cy="9235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F3171B-02C3-4DD1-B9A1-8A873ABBF0B7}">
      <dsp:nvSpPr>
        <dsp:cNvPr id="0" name=""/>
        <dsp:cNvSpPr/>
      </dsp:nvSpPr>
      <dsp:spPr>
        <a:xfrm>
          <a:off x="1939533" y="2099779"/>
          <a:ext cx="2786667" cy="1679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721" tIns="177721" rIns="177721" bIns="17772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📦 Viva-moduler er integreret i Teams og Microsoft 365</a:t>
          </a:r>
        </a:p>
      </dsp:txBody>
      <dsp:txXfrm>
        <a:off x="1939533" y="2099779"/>
        <a:ext cx="2786667" cy="1679249"/>
      </dsp:txXfrm>
    </dsp:sp>
    <dsp:sp modelId="{9A3BD086-CBB5-4C50-9F05-CD38EFA716DF}">
      <dsp:nvSpPr>
        <dsp:cNvPr id="0" name=""/>
        <dsp:cNvSpPr/>
      </dsp:nvSpPr>
      <dsp:spPr>
        <a:xfrm>
          <a:off x="0" y="4198841"/>
          <a:ext cx="4726201" cy="167924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27D880-CECB-4633-B965-D82C76F59EC1}">
      <dsp:nvSpPr>
        <dsp:cNvPr id="0" name=""/>
        <dsp:cNvSpPr/>
      </dsp:nvSpPr>
      <dsp:spPr>
        <a:xfrm>
          <a:off x="507973" y="4576672"/>
          <a:ext cx="923587" cy="9235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386375-CFFE-47D9-9B53-F61FB2451F35}">
      <dsp:nvSpPr>
        <dsp:cNvPr id="0" name=""/>
        <dsp:cNvSpPr/>
      </dsp:nvSpPr>
      <dsp:spPr>
        <a:xfrm>
          <a:off x="1939533" y="4198841"/>
          <a:ext cx="2786667" cy="1679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721" tIns="177721" rIns="177721" bIns="17772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🎯 Fokus: Kommunikation, trivsel, læring, målstyring, viden</a:t>
          </a:r>
        </a:p>
      </dsp:txBody>
      <dsp:txXfrm>
        <a:off x="1939533" y="4198841"/>
        <a:ext cx="2786667" cy="16792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138E9F-21C7-45A3-BDEE-220E264C0ED1}">
      <dsp:nvSpPr>
        <dsp:cNvPr id="0" name=""/>
        <dsp:cNvSpPr/>
      </dsp:nvSpPr>
      <dsp:spPr>
        <a:xfrm>
          <a:off x="0" y="76864"/>
          <a:ext cx="4726201" cy="6475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- Viva Connections</a:t>
          </a:r>
        </a:p>
      </dsp:txBody>
      <dsp:txXfrm>
        <a:off x="31613" y="108477"/>
        <a:ext cx="4662975" cy="584369"/>
      </dsp:txXfrm>
    </dsp:sp>
    <dsp:sp modelId="{76486AC7-3D3B-418A-8D52-08C3D4E6E726}">
      <dsp:nvSpPr>
        <dsp:cNvPr id="0" name=""/>
        <dsp:cNvSpPr/>
      </dsp:nvSpPr>
      <dsp:spPr>
        <a:xfrm>
          <a:off x="0" y="802219"/>
          <a:ext cx="4726201" cy="647595"/>
        </a:xfrm>
        <a:prstGeom prst="roundRect">
          <a:avLst/>
        </a:prstGeom>
        <a:solidFill>
          <a:schemeClr val="accent2">
            <a:hueOff val="668788"/>
            <a:satOff val="-834"/>
            <a:lumOff val="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- Viva Engage</a:t>
          </a:r>
        </a:p>
      </dsp:txBody>
      <dsp:txXfrm>
        <a:off x="31613" y="833832"/>
        <a:ext cx="4662975" cy="584369"/>
      </dsp:txXfrm>
    </dsp:sp>
    <dsp:sp modelId="{BADAA4C9-AD0B-4BE8-9369-1EACE1B3C122}">
      <dsp:nvSpPr>
        <dsp:cNvPr id="0" name=""/>
        <dsp:cNvSpPr/>
      </dsp:nvSpPr>
      <dsp:spPr>
        <a:xfrm>
          <a:off x="0" y="1527574"/>
          <a:ext cx="4726201" cy="647595"/>
        </a:xfrm>
        <a:prstGeom prst="roundRect">
          <a:avLst/>
        </a:prstGeom>
        <a:solidFill>
          <a:schemeClr val="accent2">
            <a:hueOff val="1337577"/>
            <a:satOff val="-1668"/>
            <a:lumOff val="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- Viva Insights</a:t>
          </a:r>
        </a:p>
      </dsp:txBody>
      <dsp:txXfrm>
        <a:off x="31613" y="1559187"/>
        <a:ext cx="4662975" cy="584369"/>
      </dsp:txXfrm>
    </dsp:sp>
    <dsp:sp modelId="{7D2816AF-6DEF-4DFE-9DE0-D62544513106}">
      <dsp:nvSpPr>
        <dsp:cNvPr id="0" name=""/>
        <dsp:cNvSpPr/>
      </dsp:nvSpPr>
      <dsp:spPr>
        <a:xfrm>
          <a:off x="0" y="2252929"/>
          <a:ext cx="4726201" cy="647595"/>
        </a:xfrm>
        <a:prstGeom prst="roundRect">
          <a:avLst/>
        </a:prstGeom>
        <a:solidFill>
          <a:schemeClr val="accent2">
            <a:hueOff val="2006365"/>
            <a:satOff val="-2502"/>
            <a:lumOff val="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- Viva Learning</a:t>
          </a:r>
        </a:p>
      </dsp:txBody>
      <dsp:txXfrm>
        <a:off x="31613" y="2284542"/>
        <a:ext cx="4662975" cy="584369"/>
      </dsp:txXfrm>
    </dsp:sp>
    <dsp:sp modelId="{145869F4-E300-4266-B8E6-613CCE8C206D}">
      <dsp:nvSpPr>
        <dsp:cNvPr id="0" name=""/>
        <dsp:cNvSpPr/>
      </dsp:nvSpPr>
      <dsp:spPr>
        <a:xfrm>
          <a:off x="0" y="2978284"/>
          <a:ext cx="4726201" cy="647595"/>
        </a:xfrm>
        <a:prstGeom prst="roundRect">
          <a:avLst/>
        </a:prstGeom>
        <a:solidFill>
          <a:schemeClr val="accent2">
            <a:hueOff val="2675154"/>
            <a:satOff val="-3337"/>
            <a:lumOff val="7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- Viva Goals</a:t>
          </a:r>
        </a:p>
      </dsp:txBody>
      <dsp:txXfrm>
        <a:off x="31613" y="3009897"/>
        <a:ext cx="4662975" cy="584369"/>
      </dsp:txXfrm>
    </dsp:sp>
    <dsp:sp modelId="{A8384907-84C0-49CC-BDF3-30CC4F12EA09}">
      <dsp:nvSpPr>
        <dsp:cNvPr id="0" name=""/>
        <dsp:cNvSpPr/>
      </dsp:nvSpPr>
      <dsp:spPr>
        <a:xfrm>
          <a:off x="0" y="3703639"/>
          <a:ext cx="4726201" cy="647595"/>
        </a:xfrm>
        <a:prstGeom prst="roundRect">
          <a:avLst/>
        </a:prstGeom>
        <a:solidFill>
          <a:schemeClr val="accent2">
            <a:hueOff val="3343942"/>
            <a:satOff val="-4171"/>
            <a:lumOff val="9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- Viva Topics</a:t>
          </a:r>
        </a:p>
      </dsp:txBody>
      <dsp:txXfrm>
        <a:off x="31613" y="3735252"/>
        <a:ext cx="4662975" cy="584369"/>
      </dsp:txXfrm>
    </dsp:sp>
    <dsp:sp modelId="{04995BB4-B730-44CD-B92D-A20C8B9ABC52}">
      <dsp:nvSpPr>
        <dsp:cNvPr id="0" name=""/>
        <dsp:cNvSpPr/>
      </dsp:nvSpPr>
      <dsp:spPr>
        <a:xfrm>
          <a:off x="0" y="4428994"/>
          <a:ext cx="4726201" cy="647595"/>
        </a:xfrm>
        <a:prstGeom prst="roundRect">
          <a:avLst/>
        </a:prstGeom>
        <a:solidFill>
          <a:schemeClr val="accent2">
            <a:hueOff val="4012731"/>
            <a:satOff val="-5005"/>
            <a:lumOff val="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- Viva Amplify</a:t>
          </a:r>
        </a:p>
      </dsp:txBody>
      <dsp:txXfrm>
        <a:off x="31613" y="4460607"/>
        <a:ext cx="4662975" cy="584369"/>
      </dsp:txXfrm>
    </dsp:sp>
    <dsp:sp modelId="{8F21B228-D16F-4F37-90B2-1FA9C15712C5}">
      <dsp:nvSpPr>
        <dsp:cNvPr id="0" name=""/>
        <dsp:cNvSpPr/>
      </dsp:nvSpPr>
      <dsp:spPr>
        <a:xfrm>
          <a:off x="0" y="5154349"/>
          <a:ext cx="4726201" cy="647595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- Viva Pulse / Glint</a:t>
          </a:r>
        </a:p>
      </dsp:txBody>
      <dsp:txXfrm>
        <a:off x="31613" y="5185962"/>
        <a:ext cx="4662975" cy="5843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435B2E-BAA0-4078-8B90-1F37FAE2C6B3}">
      <dsp:nvSpPr>
        <dsp:cNvPr id="0" name=""/>
        <dsp:cNvSpPr/>
      </dsp:nvSpPr>
      <dsp:spPr>
        <a:xfrm>
          <a:off x="0" y="363064"/>
          <a:ext cx="4726201" cy="16426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✅ Jeres intranet i Teams</a:t>
          </a:r>
        </a:p>
      </dsp:txBody>
      <dsp:txXfrm>
        <a:off x="80189" y="443253"/>
        <a:ext cx="4565823" cy="1482302"/>
      </dsp:txXfrm>
    </dsp:sp>
    <dsp:sp modelId="{3E3EFE43-DF3F-4563-872B-4F80D50F248D}">
      <dsp:nvSpPr>
        <dsp:cNvPr id="0" name=""/>
        <dsp:cNvSpPr/>
      </dsp:nvSpPr>
      <dsp:spPr>
        <a:xfrm>
          <a:off x="0" y="2118064"/>
          <a:ext cx="4726201" cy="164268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✅ HR-politikker, onboarding, nyheder</a:t>
          </a:r>
        </a:p>
      </dsp:txBody>
      <dsp:txXfrm>
        <a:off x="80189" y="2198253"/>
        <a:ext cx="4565823" cy="1482302"/>
      </dsp:txXfrm>
    </dsp:sp>
    <dsp:sp modelId="{217AD6DC-AB1C-472D-A359-16A6874A89D7}">
      <dsp:nvSpPr>
        <dsp:cNvPr id="0" name=""/>
        <dsp:cNvSpPr/>
      </dsp:nvSpPr>
      <dsp:spPr>
        <a:xfrm>
          <a:off x="0" y="3873064"/>
          <a:ext cx="4726201" cy="164268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✅ Let adgang og højere relevans</a:t>
          </a:r>
        </a:p>
      </dsp:txBody>
      <dsp:txXfrm>
        <a:off x="80189" y="3953253"/>
        <a:ext cx="4565823" cy="14823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BE8580-FC32-4D5B-B7DB-315BC961D9DD}">
      <dsp:nvSpPr>
        <dsp:cNvPr id="0" name=""/>
        <dsp:cNvSpPr/>
      </dsp:nvSpPr>
      <dsp:spPr>
        <a:xfrm>
          <a:off x="0" y="42726"/>
          <a:ext cx="4726201" cy="186775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✅ Internt SoMe – fællesskab og kultur</a:t>
          </a:r>
        </a:p>
      </dsp:txBody>
      <dsp:txXfrm>
        <a:off x="91176" y="133902"/>
        <a:ext cx="4543849" cy="1685406"/>
      </dsp:txXfrm>
    </dsp:sp>
    <dsp:sp modelId="{77A096B8-84DB-47BC-A0AC-1A201CCB206C}">
      <dsp:nvSpPr>
        <dsp:cNvPr id="0" name=""/>
        <dsp:cNvSpPr/>
      </dsp:nvSpPr>
      <dsp:spPr>
        <a:xfrm>
          <a:off x="0" y="2005525"/>
          <a:ext cx="4726201" cy="1867758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✅ Storylines, ledelsesrum og onboardinggrupper</a:t>
          </a:r>
        </a:p>
      </dsp:txBody>
      <dsp:txXfrm>
        <a:off x="91176" y="2096701"/>
        <a:ext cx="4543849" cy="1685406"/>
      </dsp:txXfrm>
    </dsp:sp>
    <dsp:sp modelId="{9E4C05CF-3321-4184-99E3-25B91C1A65AA}">
      <dsp:nvSpPr>
        <dsp:cNvPr id="0" name=""/>
        <dsp:cNvSpPr/>
      </dsp:nvSpPr>
      <dsp:spPr>
        <a:xfrm>
          <a:off x="0" y="3968323"/>
          <a:ext cx="4726201" cy="1867758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✅ Øger sammenhængskraft og tilhørsforhold</a:t>
          </a:r>
        </a:p>
      </dsp:txBody>
      <dsp:txXfrm>
        <a:off x="91176" y="4059499"/>
        <a:ext cx="4543849" cy="16854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174F2-5065-415C-A742-F9464DB1E9CD}">
      <dsp:nvSpPr>
        <dsp:cNvPr id="0" name=""/>
        <dsp:cNvSpPr/>
      </dsp:nvSpPr>
      <dsp:spPr>
        <a:xfrm>
          <a:off x="0" y="561244"/>
          <a:ext cx="4726201" cy="1516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✅ Trivselsdata og arbejdsmønstre</a:t>
          </a:r>
        </a:p>
      </dsp:txBody>
      <dsp:txXfrm>
        <a:off x="74021" y="635265"/>
        <a:ext cx="4578159" cy="1368278"/>
      </dsp:txXfrm>
    </dsp:sp>
    <dsp:sp modelId="{FA448583-F093-41A3-9588-735C0C2506B8}">
      <dsp:nvSpPr>
        <dsp:cNvPr id="0" name=""/>
        <dsp:cNvSpPr/>
      </dsp:nvSpPr>
      <dsp:spPr>
        <a:xfrm>
          <a:off x="0" y="2181244"/>
          <a:ext cx="4726201" cy="151632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✅ Pulsundersøgelser, stressindikatorer</a:t>
          </a:r>
        </a:p>
      </dsp:txBody>
      <dsp:txXfrm>
        <a:off x="74021" y="2255265"/>
        <a:ext cx="4578159" cy="1368278"/>
      </dsp:txXfrm>
    </dsp:sp>
    <dsp:sp modelId="{8F567AFF-7148-47DF-8E87-64AE5D64C15D}">
      <dsp:nvSpPr>
        <dsp:cNvPr id="0" name=""/>
        <dsp:cNvSpPr/>
      </dsp:nvSpPr>
      <dsp:spPr>
        <a:xfrm>
          <a:off x="0" y="3801244"/>
          <a:ext cx="4726201" cy="151632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✅ Bedre beslutninger og arbejdsrytmer</a:t>
          </a:r>
        </a:p>
      </dsp:txBody>
      <dsp:txXfrm>
        <a:off x="74021" y="3875265"/>
        <a:ext cx="4578159" cy="13682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ED0F6B-4C99-4B99-A80B-4D92F5D8D145}">
      <dsp:nvSpPr>
        <dsp:cNvPr id="0" name=""/>
        <dsp:cNvSpPr/>
      </dsp:nvSpPr>
      <dsp:spPr>
        <a:xfrm>
          <a:off x="0" y="48478"/>
          <a:ext cx="4204051" cy="175456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✅ Samler læring ét sted</a:t>
          </a:r>
        </a:p>
      </dsp:txBody>
      <dsp:txXfrm>
        <a:off x="85651" y="134129"/>
        <a:ext cx="4032749" cy="1583259"/>
      </dsp:txXfrm>
    </dsp:sp>
    <dsp:sp modelId="{192CDDE6-D84F-4D3F-978C-EFAC8D07FDA9}">
      <dsp:nvSpPr>
        <dsp:cNvPr id="0" name=""/>
        <dsp:cNvSpPr/>
      </dsp:nvSpPr>
      <dsp:spPr>
        <a:xfrm>
          <a:off x="0" y="1892319"/>
          <a:ext cx="4204051" cy="1754561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✅ Kurser fra LinkedIn, LMS og egne kilder</a:t>
          </a:r>
        </a:p>
      </dsp:txBody>
      <dsp:txXfrm>
        <a:off x="85651" y="1977970"/>
        <a:ext cx="4032749" cy="1583259"/>
      </dsp:txXfrm>
    </dsp:sp>
    <dsp:sp modelId="{19AECBDB-5F4D-4349-AFE4-6FEDE61C6F35}">
      <dsp:nvSpPr>
        <dsp:cNvPr id="0" name=""/>
        <dsp:cNvSpPr/>
      </dsp:nvSpPr>
      <dsp:spPr>
        <a:xfrm>
          <a:off x="0" y="3736161"/>
          <a:ext cx="4204051" cy="1754561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✅ Øger tilgængelighed og læringskultur</a:t>
          </a:r>
        </a:p>
      </dsp:txBody>
      <dsp:txXfrm>
        <a:off x="85651" y="3821812"/>
        <a:ext cx="4032749" cy="158325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DBFEDC-5EB0-4C31-AE08-742102990D86}">
      <dsp:nvSpPr>
        <dsp:cNvPr id="0" name=""/>
        <dsp:cNvSpPr/>
      </dsp:nvSpPr>
      <dsp:spPr>
        <a:xfrm>
          <a:off x="0" y="721740"/>
          <a:ext cx="4204051" cy="13057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✅ </a:t>
          </a:r>
          <a:r>
            <a:rPr lang="en-US" sz="3100" kern="1200" dirty="0" err="1"/>
            <a:t>Mål</a:t>
          </a:r>
          <a:r>
            <a:rPr lang="en-US" sz="3100" kern="1200" dirty="0"/>
            <a:t> / </a:t>
          </a:r>
          <a:r>
            <a:rPr lang="en-US" sz="3100" kern="1200" dirty="0" err="1"/>
            <a:t>resultater</a:t>
          </a:r>
          <a:r>
            <a:rPr lang="en-US" sz="3100" kern="1200" dirty="0"/>
            <a:t> og </a:t>
          </a:r>
          <a:r>
            <a:rPr lang="en-US" sz="3100" kern="1200" dirty="0" err="1"/>
            <a:t>strategiske</a:t>
          </a:r>
          <a:r>
            <a:rPr lang="en-US" sz="3100" kern="1200" dirty="0"/>
            <a:t> </a:t>
          </a:r>
          <a:r>
            <a:rPr lang="en-US" sz="3100" kern="1200" dirty="0" err="1"/>
            <a:t>mål</a:t>
          </a:r>
          <a:endParaRPr lang="en-US" sz="3100" kern="1200" dirty="0"/>
        </a:p>
      </dsp:txBody>
      <dsp:txXfrm>
        <a:off x="63740" y="785480"/>
        <a:ext cx="4076571" cy="1178239"/>
      </dsp:txXfrm>
    </dsp:sp>
    <dsp:sp modelId="{8246585C-C0D5-42F1-9FA2-3345D6D6DF0E}">
      <dsp:nvSpPr>
        <dsp:cNvPr id="0" name=""/>
        <dsp:cNvSpPr/>
      </dsp:nvSpPr>
      <dsp:spPr>
        <a:xfrm>
          <a:off x="0" y="2116740"/>
          <a:ext cx="4204051" cy="1305719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✅ Synlighed og opfølgning på fremdrift</a:t>
          </a:r>
        </a:p>
      </dsp:txBody>
      <dsp:txXfrm>
        <a:off x="63740" y="2180480"/>
        <a:ext cx="4076571" cy="1178239"/>
      </dsp:txXfrm>
    </dsp:sp>
    <dsp:sp modelId="{B59A791E-F28E-49C5-8408-E6A3457B30A1}">
      <dsp:nvSpPr>
        <dsp:cNvPr id="0" name=""/>
        <dsp:cNvSpPr/>
      </dsp:nvSpPr>
      <dsp:spPr>
        <a:xfrm>
          <a:off x="0" y="3511740"/>
          <a:ext cx="4204051" cy="1305719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✅ Styrker alignment og ejerskab</a:t>
          </a:r>
        </a:p>
      </dsp:txBody>
      <dsp:txXfrm>
        <a:off x="63740" y="3575480"/>
        <a:ext cx="4076571" cy="11782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youtube.com/watch?v=hxRSA55nRVg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396390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396390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86760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86760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23905" y="4529611"/>
            <a:ext cx="1820095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23905" y="4529611"/>
            <a:ext cx="1820095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6423" y="819446"/>
            <a:ext cx="6563528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6423" y="819446"/>
            <a:ext cx="6563528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90236" y="727769"/>
            <a:ext cx="6563527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5073" y="4414123"/>
            <a:ext cx="4813854" cy="143210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7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HR’s </a:t>
            </a:r>
            <a:r>
              <a:rPr lang="en-US" sz="1700" b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fremtid</a:t>
            </a:r>
            <a:r>
              <a:rPr lang="en-US" sz="17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er </a:t>
            </a:r>
            <a:r>
              <a:rPr lang="en-US" sz="1700" b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datadrevet</a:t>
            </a:r>
            <a:r>
              <a:rPr lang="en-US" sz="17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700" b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strategisk</a:t>
            </a:r>
            <a:r>
              <a:rPr lang="en-US" sz="17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og </a:t>
            </a:r>
            <a:r>
              <a:rPr lang="en-US" sz="1700" b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kan</a:t>
            </a:r>
            <a:r>
              <a:rPr lang="en-US" sz="17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1700" b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forankres</a:t>
            </a:r>
            <a:r>
              <a:rPr lang="en-US" sz="17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00" b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endnu</a:t>
            </a:r>
            <a:r>
              <a:rPr lang="en-US" sz="17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mere i Microsoft 365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2084" y="4786746"/>
            <a:ext cx="465545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2084" y="4786746"/>
            <a:ext cx="465545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84F3CB0-477F-4A9A-D629-74C416D4B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734" y="3143235"/>
            <a:ext cx="1568531" cy="57152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A69AF0A-5B80-51EF-243B-5258E86AF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629" y="888364"/>
            <a:ext cx="6001211" cy="13518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E4B4A5-F4A5-1BFB-5C61-F13FBDF54B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a-DK">
                <a:solidFill>
                  <a:srgbClr val="FFFFFF"/>
                </a:solidFill>
              </a:rPr>
              <a:t>Derfor skal HR være datadrevet og integreret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712A5C2-34D0-64EF-CE11-39F300BEB2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6905883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FA7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ladsholder til indhold 10" descr="Et billede, der indeholder tekst, tøj, person, skærmbillede&#10;&#10;Indhold genereret af kunstig intelligens kan være forkert.">
            <a:extLst>
              <a:ext uri="{FF2B5EF4-FFF2-40B4-BE49-F238E27FC236}">
                <a16:creationId xmlns:a16="http://schemas.microsoft.com/office/drawing/2014/main" id="{52A661C2-F8FC-838A-6816-4B0CE3E054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6466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75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A4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AAD58B5C-6378-2B42-DBCE-F66C17D23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2110169"/>
            <a:ext cx="8178799" cy="263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20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0D92A8B3-6484-9A89-4A19-C197AC197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1558100"/>
            <a:ext cx="8178799" cy="37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73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 descr="Et billede, der indeholder tekst, skærmbillede, Font/skrifttype, nummer/tal&#10;&#10;Indhold genereret af kunstig intelligens kan være forkert.">
            <a:extLst>
              <a:ext uri="{FF2B5EF4-FFF2-40B4-BE49-F238E27FC236}">
                <a16:creationId xmlns:a16="http://schemas.microsoft.com/office/drawing/2014/main" id="{71865F95-D330-B2E6-7631-436B8E2C5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2656" y="643467"/>
            <a:ext cx="371868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02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6794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95697"/>
            <a:ext cx="2400300" cy="4238118"/>
          </a:xfrm>
        </p:spPr>
        <p:txBody>
          <a:bodyPr>
            <a:normAutofit/>
          </a:bodyPr>
          <a:lstStyle/>
          <a:p>
            <a:r>
              <a:rPr lang="da-DK" sz="3400">
                <a:solidFill>
                  <a:schemeClr val="bg1"/>
                </a:solidFill>
              </a:rPr>
              <a:t>Introduktion til Microsoft Viva</a:t>
            </a:r>
          </a:p>
        </p:txBody>
      </p:sp>
      <p:grpSp>
        <p:nvGrpSpPr>
          <p:cNvPr id="13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432689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695" y="4752208"/>
            <a:ext cx="273765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695" y="4752208"/>
            <a:ext cx="273765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82214" y="5539935"/>
            <a:ext cx="731374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4E5E0B4-2900-9DCF-8903-42B2FC5B24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3659743"/>
              </p:ext>
            </p:extLst>
          </p:nvPr>
        </p:nvGraphicFramePr>
        <p:xfrm>
          <a:off x="4113104" y="477540"/>
          <a:ext cx="47262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47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 descr="Et billede, der indeholder tekst, Ansigt, skærmbillede, smil&#10;&#10;Indhold genereret af kunstig intelligens kan være forkert.">
            <a:hlinkClick r:id="rId2"/>
            <a:extLst>
              <a:ext uri="{FF2B5EF4-FFF2-40B4-BE49-F238E27FC236}">
                <a16:creationId xmlns:a16="http://schemas.microsoft.com/office/drawing/2014/main" id="{8D54F56D-2F16-11E1-87BA-00DD57631F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2600" y="1271842"/>
            <a:ext cx="8178799" cy="431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30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6794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95697"/>
            <a:ext cx="2400300" cy="4238118"/>
          </a:xfrm>
        </p:spPr>
        <p:txBody>
          <a:bodyPr>
            <a:normAutofit/>
          </a:bodyPr>
          <a:lstStyle/>
          <a:p>
            <a:r>
              <a:rPr lang="da-DK" sz="3400">
                <a:solidFill>
                  <a:schemeClr val="bg1"/>
                </a:solidFill>
              </a:rPr>
              <a:t>Viva-platformens moduler</a:t>
            </a:r>
          </a:p>
        </p:txBody>
      </p:sp>
      <p:grpSp>
        <p:nvGrpSpPr>
          <p:cNvPr id="13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432689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695" y="4752208"/>
            <a:ext cx="273765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695" y="4752208"/>
            <a:ext cx="273765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82214" y="5539935"/>
            <a:ext cx="731374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2A3BDF0-8817-DC87-9514-1F7F90D188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2946307"/>
              </p:ext>
            </p:extLst>
          </p:nvPr>
        </p:nvGraphicFramePr>
        <p:xfrm>
          <a:off x="4113104" y="477540"/>
          <a:ext cx="47262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6794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95697"/>
            <a:ext cx="2400300" cy="4238118"/>
          </a:xfrm>
        </p:spPr>
        <p:txBody>
          <a:bodyPr>
            <a:normAutofit/>
          </a:bodyPr>
          <a:lstStyle/>
          <a:p>
            <a:r>
              <a:rPr lang="da-DK" sz="3400">
                <a:solidFill>
                  <a:schemeClr val="bg1"/>
                </a:solidFill>
              </a:rPr>
              <a:t>Viva Connections</a:t>
            </a:r>
          </a:p>
        </p:txBody>
      </p:sp>
      <p:grpSp>
        <p:nvGrpSpPr>
          <p:cNvPr id="13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432689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695" y="4752208"/>
            <a:ext cx="273765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695" y="4752208"/>
            <a:ext cx="273765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82214" y="5539935"/>
            <a:ext cx="731374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939C1DA-4D3B-C15B-901D-32FD9C14F6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1099803"/>
              </p:ext>
            </p:extLst>
          </p:nvPr>
        </p:nvGraphicFramePr>
        <p:xfrm>
          <a:off x="4113104" y="477540"/>
          <a:ext cx="47262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6794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95697"/>
            <a:ext cx="2400300" cy="4238118"/>
          </a:xfrm>
        </p:spPr>
        <p:txBody>
          <a:bodyPr>
            <a:normAutofit/>
          </a:bodyPr>
          <a:lstStyle/>
          <a:p>
            <a:r>
              <a:rPr lang="da-DK">
                <a:solidFill>
                  <a:schemeClr val="bg1"/>
                </a:solidFill>
              </a:rPr>
              <a:t>Viva Engage</a:t>
            </a:r>
          </a:p>
        </p:txBody>
      </p:sp>
      <p:grpSp>
        <p:nvGrpSpPr>
          <p:cNvPr id="13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432689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695" y="4752208"/>
            <a:ext cx="273765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695" y="4752208"/>
            <a:ext cx="273765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82214" y="5539935"/>
            <a:ext cx="731374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2DBE79A-ED4A-6D6B-41A2-E22560FE2A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2434538"/>
              </p:ext>
            </p:extLst>
          </p:nvPr>
        </p:nvGraphicFramePr>
        <p:xfrm>
          <a:off x="4113104" y="477540"/>
          <a:ext cx="47262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06881E-8C8F-58B8-8D12-C034BAAB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95873"/>
            <a:ext cx="7903369" cy="954107"/>
          </a:xfrm>
        </p:spPr>
        <p:txBody>
          <a:bodyPr vert="horz" wrap="square" lIns="91440" tIns="45720" rIns="91440" bIns="45720" rtlCol="0" anchor="b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sz="2000" b="1" kern="1200">
                <a:solidFill>
                  <a:schemeClr val="bg1"/>
                </a:solidFill>
              </a:rPr>
              <a:t>Christian Sylvester</a:t>
            </a:r>
            <a:br>
              <a:rPr lang="en-US" sz="2000" b="1" kern="1200">
                <a:solidFill>
                  <a:schemeClr val="bg1"/>
                </a:solidFill>
              </a:rPr>
            </a:br>
            <a:r>
              <a:rPr lang="en-US" sz="2000" b="1" kern="1200">
                <a:solidFill>
                  <a:schemeClr val="bg1"/>
                </a:solidFill>
              </a:rPr>
              <a:t>+25 års erfaring fra Tech &amp; business-fokuseret forretningsudvikling, </a:t>
            </a:r>
            <a:r>
              <a:rPr lang="en-US" sz="2000" b="1">
                <a:solidFill>
                  <a:schemeClr val="bg1"/>
                </a:solidFill>
              </a:rPr>
              <a:t>ledelse &amp; </a:t>
            </a:r>
            <a:r>
              <a:rPr lang="en-US" sz="2000" b="1" kern="1200">
                <a:solidFill>
                  <a:schemeClr val="bg1"/>
                </a:solidFill>
              </a:rPr>
              <a:t>HR</a:t>
            </a:r>
            <a:br>
              <a:rPr lang="en-US" sz="2000" b="1" kern="1200">
                <a:solidFill>
                  <a:schemeClr val="bg1"/>
                </a:solidFill>
              </a:rPr>
            </a:br>
            <a:endParaRPr lang="en-US" sz="2000" b="1" kern="1200" dirty="0">
              <a:solidFill>
                <a:schemeClr val="bg1"/>
              </a:solidFill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2A2D2FC-E64D-4B22-8297-4C2A851E96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4" b="22831"/>
          <a:stretch/>
        </p:blipFill>
        <p:spPr>
          <a:xfrm>
            <a:off x="5" y="4626672"/>
            <a:ext cx="4500562" cy="2231333"/>
          </a:xfrm>
          <a:custGeom>
            <a:avLst/>
            <a:gdLst/>
            <a:ahLst/>
            <a:cxnLst/>
            <a:rect l="l" t="t" r="r" b="b"/>
            <a:pathLst>
              <a:path w="6000749" h="2231333">
                <a:moveTo>
                  <a:pt x="0" y="0"/>
                </a:moveTo>
                <a:lnTo>
                  <a:pt x="72691" y="17406"/>
                </a:lnTo>
                <a:cubicBezTo>
                  <a:pt x="148481" y="30383"/>
                  <a:pt x="220742" y="46698"/>
                  <a:pt x="296226" y="60097"/>
                </a:cubicBezTo>
                <a:cubicBezTo>
                  <a:pt x="370206" y="73144"/>
                  <a:pt x="437720" y="89379"/>
                  <a:pt x="480349" y="125216"/>
                </a:cubicBezTo>
                <a:cubicBezTo>
                  <a:pt x="499356" y="141007"/>
                  <a:pt x="525382" y="157498"/>
                  <a:pt x="557943" y="163615"/>
                </a:cubicBezTo>
                <a:cubicBezTo>
                  <a:pt x="604345" y="172288"/>
                  <a:pt x="661153" y="169660"/>
                  <a:pt x="711165" y="175553"/>
                </a:cubicBezTo>
                <a:cubicBezTo>
                  <a:pt x="770063" y="182444"/>
                  <a:pt x="837588" y="186028"/>
                  <a:pt x="879549" y="204398"/>
                </a:cubicBezTo>
                <a:cubicBezTo>
                  <a:pt x="916855" y="220790"/>
                  <a:pt x="953854" y="232504"/>
                  <a:pt x="1001116" y="239544"/>
                </a:cubicBezTo>
                <a:cubicBezTo>
                  <a:pt x="1034231" y="244450"/>
                  <a:pt x="1060246" y="258298"/>
                  <a:pt x="1094195" y="261386"/>
                </a:cubicBezTo>
                <a:cubicBezTo>
                  <a:pt x="1138866" y="265586"/>
                  <a:pt x="1183578" y="267515"/>
                  <a:pt x="1223714" y="278216"/>
                </a:cubicBezTo>
                <a:cubicBezTo>
                  <a:pt x="1265355" y="289268"/>
                  <a:pt x="1311850" y="296041"/>
                  <a:pt x="1355118" y="305728"/>
                </a:cubicBezTo>
                <a:cubicBezTo>
                  <a:pt x="1378079" y="310949"/>
                  <a:pt x="1397488" y="319320"/>
                  <a:pt x="1419786" y="325014"/>
                </a:cubicBezTo>
                <a:cubicBezTo>
                  <a:pt x="1460608" y="335427"/>
                  <a:pt x="1502094" y="345369"/>
                  <a:pt x="1543857" y="354704"/>
                </a:cubicBezTo>
                <a:cubicBezTo>
                  <a:pt x="1585615" y="364042"/>
                  <a:pt x="1625938" y="376037"/>
                  <a:pt x="1671046" y="380742"/>
                </a:cubicBezTo>
                <a:cubicBezTo>
                  <a:pt x="1747931" y="388655"/>
                  <a:pt x="1830546" y="388197"/>
                  <a:pt x="1905505" y="397894"/>
                </a:cubicBezTo>
                <a:cubicBezTo>
                  <a:pt x="1981587" y="407809"/>
                  <a:pt x="2054123" y="423518"/>
                  <a:pt x="2122945" y="441265"/>
                </a:cubicBezTo>
                <a:cubicBezTo>
                  <a:pt x="2177385" y="455212"/>
                  <a:pt x="2228581" y="469434"/>
                  <a:pt x="2294752" y="471132"/>
                </a:cubicBezTo>
                <a:cubicBezTo>
                  <a:pt x="2331677" y="472097"/>
                  <a:pt x="2371413" y="480022"/>
                  <a:pt x="2395408" y="492459"/>
                </a:cubicBezTo>
                <a:cubicBezTo>
                  <a:pt x="2447358" y="519600"/>
                  <a:pt x="2511091" y="534866"/>
                  <a:pt x="2582175" y="545493"/>
                </a:cubicBezTo>
                <a:cubicBezTo>
                  <a:pt x="2677109" y="559894"/>
                  <a:pt x="2771051" y="575003"/>
                  <a:pt x="2866262" y="588797"/>
                </a:cubicBezTo>
                <a:cubicBezTo>
                  <a:pt x="2922430" y="597022"/>
                  <a:pt x="2978375" y="606222"/>
                  <a:pt x="3037156" y="609731"/>
                </a:cubicBezTo>
                <a:cubicBezTo>
                  <a:pt x="3157312" y="617135"/>
                  <a:pt x="3279825" y="620613"/>
                  <a:pt x="3400819" y="626199"/>
                </a:cubicBezTo>
                <a:cubicBezTo>
                  <a:pt x="3440401" y="627914"/>
                  <a:pt x="3478288" y="633082"/>
                  <a:pt x="3518455" y="633772"/>
                </a:cubicBezTo>
                <a:cubicBezTo>
                  <a:pt x="3561909" y="634558"/>
                  <a:pt x="3607887" y="630076"/>
                  <a:pt x="3651344" y="630862"/>
                </a:cubicBezTo>
                <a:cubicBezTo>
                  <a:pt x="3723634" y="632065"/>
                  <a:pt x="3794232" y="636721"/>
                  <a:pt x="3866545" y="638110"/>
                </a:cubicBezTo>
                <a:cubicBezTo>
                  <a:pt x="4006048" y="640676"/>
                  <a:pt x="4145775" y="642267"/>
                  <a:pt x="4285473" y="643672"/>
                </a:cubicBezTo>
                <a:cubicBezTo>
                  <a:pt x="4315376" y="643937"/>
                  <a:pt x="4347227" y="639960"/>
                  <a:pt x="4376827" y="640645"/>
                </a:cubicBezTo>
                <a:cubicBezTo>
                  <a:pt x="4455422" y="642649"/>
                  <a:pt x="4533821" y="645812"/>
                  <a:pt x="4611885" y="649215"/>
                </a:cubicBezTo>
                <a:cubicBezTo>
                  <a:pt x="4659174" y="651343"/>
                  <a:pt x="4705683" y="655658"/>
                  <a:pt x="4753275" y="657364"/>
                </a:cubicBezTo>
                <a:cubicBezTo>
                  <a:pt x="4791350" y="658729"/>
                  <a:pt x="4830284" y="658461"/>
                  <a:pt x="4869418" y="657033"/>
                </a:cubicBezTo>
                <a:cubicBezTo>
                  <a:pt x="4903115" y="655813"/>
                  <a:pt x="4937687" y="650502"/>
                  <a:pt x="4971135" y="650073"/>
                </a:cubicBezTo>
                <a:cubicBezTo>
                  <a:pt x="5061658" y="648863"/>
                  <a:pt x="5151317" y="649289"/>
                  <a:pt x="5241230" y="648922"/>
                </a:cubicBezTo>
                <a:cubicBezTo>
                  <a:pt x="5277253" y="648693"/>
                  <a:pt x="5313811" y="647065"/>
                  <a:pt x="5348950" y="648282"/>
                </a:cubicBezTo>
                <a:cubicBezTo>
                  <a:pt x="5442985" y="651293"/>
                  <a:pt x="5535910" y="656727"/>
                  <a:pt x="5630173" y="658762"/>
                </a:cubicBezTo>
                <a:cubicBezTo>
                  <a:pt x="5708356" y="660447"/>
                  <a:pt x="5788181" y="658310"/>
                  <a:pt x="5867229" y="658361"/>
                </a:cubicBezTo>
                <a:cubicBezTo>
                  <a:pt x="5900756" y="658488"/>
                  <a:pt x="5933146" y="660852"/>
                  <a:pt x="5966564" y="660237"/>
                </a:cubicBezTo>
                <a:lnTo>
                  <a:pt x="6000749" y="659420"/>
                </a:lnTo>
                <a:lnTo>
                  <a:pt x="6000749" y="2231333"/>
                </a:lnTo>
                <a:lnTo>
                  <a:pt x="0" y="2231333"/>
                </a:lnTo>
                <a:close/>
              </a:path>
            </a:pathLst>
          </a:cu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28F7CB76-BB61-053B-B3FF-20107337AE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4" b="11066"/>
          <a:stretch/>
        </p:blipFill>
        <p:spPr>
          <a:xfrm>
            <a:off x="4643432" y="4546610"/>
            <a:ext cx="4500562" cy="2311390"/>
          </a:xfrm>
          <a:custGeom>
            <a:avLst/>
            <a:gdLst/>
            <a:ahLst/>
            <a:cxnLst/>
            <a:rect l="l" t="t" r="r" b="b"/>
            <a:pathLst>
              <a:path w="6000750" h="2311390">
                <a:moveTo>
                  <a:pt x="6000750" y="0"/>
                </a:moveTo>
                <a:lnTo>
                  <a:pt x="6000750" y="2311390"/>
                </a:lnTo>
                <a:lnTo>
                  <a:pt x="0" y="2311390"/>
                </a:lnTo>
                <a:lnTo>
                  <a:pt x="0" y="734920"/>
                </a:lnTo>
                <a:lnTo>
                  <a:pt x="1095" y="734894"/>
                </a:lnTo>
                <a:cubicBezTo>
                  <a:pt x="43984" y="734250"/>
                  <a:pt x="86048" y="738067"/>
                  <a:pt x="129385" y="735472"/>
                </a:cubicBezTo>
                <a:cubicBezTo>
                  <a:pt x="232307" y="729284"/>
                  <a:pt x="335601" y="720589"/>
                  <a:pt x="439001" y="712634"/>
                </a:cubicBezTo>
                <a:cubicBezTo>
                  <a:pt x="545634" y="704406"/>
                  <a:pt x="651969" y="696599"/>
                  <a:pt x="758504" y="687629"/>
                </a:cubicBezTo>
                <a:cubicBezTo>
                  <a:pt x="816779" y="682526"/>
                  <a:pt x="875044" y="674778"/>
                  <a:pt x="933292" y="669489"/>
                </a:cubicBezTo>
                <a:cubicBezTo>
                  <a:pt x="984352" y="664848"/>
                  <a:pt x="1035370" y="662477"/>
                  <a:pt x="1086506" y="658393"/>
                </a:cubicBezTo>
                <a:cubicBezTo>
                  <a:pt x="1130782" y="654718"/>
                  <a:pt x="1175257" y="649884"/>
                  <a:pt x="1219534" y="646211"/>
                </a:cubicBezTo>
                <a:cubicBezTo>
                  <a:pt x="1290462" y="640432"/>
                  <a:pt x="1361113" y="635263"/>
                  <a:pt x="1431711" y="629722"/>
                </a:cubicBezTo>
                <a:cubicBezTo>
                  <a:pt x="1461217" y="627211"/>
                  <a:pt x="1492578" y="627456"/>
                  <a:pt x="1519667" y="620761"/>
                </a:cubicBezTo>
                <a:cubicBezTo>
                  <a:pt x="1587916" y="603847"/>
                  <a:pt x="1656387" y="596155"/>
                  <a:pt x="1725966" y="591136"/>
                </a:cubicBezTo>
                <a:cubicBezTo>
                  <a:pt x="1749762" y="589442"/>
                  <a:pt x="1775054" y="585455"/>
                  <a:pt x="1797450" y="579050"/>
                </a:cubicBezTo>
                <a:cubicBezTo>
                  <a:pt x="1843316" y="566085"/>
                  <a:pt x="1887380" y="550735"/>
                  <a:pt x="1932323" y="536394"/>
                </a:cubicBezTo>
                <a:cubicBezTo>
                  <a:pt x="1937189" y="534756"/>
                  <a:pt x="1943230" y="533703"/>
                  <a:pt x="1948503" y="532386"/>
                </a:cubicBezTo>
                <a:cubicBezTo>
                  <a:pt x="1978398" y="524909"/>
                  <a:pt x="2007931" y="517486"/>
                  <a:pt x="2037880" y="510381"/>
                </a:cubicBezTo>
                <a:cubicBezTo>
                  <a:pt x="2054086" y="506558"/>
                  <a:pt x="2070838" y="503979"/>
                  <a:pt x="2087076" y="500340"/>
                </a:cubicBezTo>
                <a:cubicBezTo>
                  <a:pt x="2149873" y="486094"/>
                  <a:pt x="2221079" y="484810"/>
                  <a:pt x="2272858" y="454575"/>
                </a:cubicBezTo>
                <a:cubicBezTo>
                  <a:pt x="2306495" y="435047"/>
                  <a:pt x="2341595" y="433439"/>
                  <a:pt x="2380104" y="430211"/>
                </a:cubicBezTo>
                <a:cubicBezTo>
                  <a:pt x="2409257" y="427750"/>
                  <a:pt x="2438807" y="422967"/>
                  <a:pt x="2468103" y="418977"/>
                </a:cubicBezTo>
                <a:cubicBezTo>
                  <a:pt x="2519585" y="412197"/>
                  <a:pt x="2571014" y="405050"/>
                  <a:pt x="2622548" y="398641"/>
                </a:cubicBezTo>
                <a:cubicBezTo>
                  <a:pt x="2639023" y="396667"/>
                  <a:pt x="2656458" y="398902"/>
                  <a:pt x="2672418" y="395869"/>
                </a:cubicBezTo>
                <a:cubicBezTo>
                  <a:pt x="2746164" y="381759"/>
                  <a:pt x="2819620" y="365613"/>
                  <a:pt x="2893419" y="351874"/>
                </a:cubicBezTo>
                <a:cubicBezTo>
                  <a:pt x="2935275" y="344016"/>
                  <a:pt x="2978972" y="341367"/>
                  <a:pt x="3020366" y="332819"/>
                </a:cubicBezTo>
                <a:cubicBezTo>
                  <a:pt x="3068131" y="322983"/>
                  <a:pt x="3114167" y="308673"/>
                  <a:pt x="3161342" y="297221"/>
                </a:cubicBezTo>
                <a:cubicBezTo>
                  <a:pt x="3174363" y="294043"/>
                  <a:pt x="3189236" y="293620"/>
                  <a:pt x="3203211" y="292002"/>
                </a:cubicBezTo>
                <a:cubicBezTo>
                  <a:pt x="3218970" y="290132"/>
                  <a:pt x="3234426" y="288683"/>
                  <a:pt x="3250159" y="286626"/>
                </a:cubicBezTo>
                <a:cubicBezTo>
                  <a:pt x="3298046" y="280173"/>
                  <a:pt x="3345799" y="272793"/>
                  <a:pt x="3393818" y="267264"/>
                </a:cubicBezTo>
                <a:cubicBezTo>
                  <a:pt x="3423192" y="263828"/>
                  <a:pt x="3454972" y="267035"/>
                  <a:pt x="3481709" y="260387"/>
                </a:cubicBezTo>
                <a:cubicBezTo>
                  <a:pt x="3536269" y="247128"/>
                  <a:pt x="3593315" y="251261"/>
                  <a:pt x="3647216" y="233376"/>
                </a:cubicBezTo>
                <a:cubicBezTo>
                  <a:pt x="3663932" y="227970"/>
                  <a:pt x="3688545" y="232011"/>
                  <a:pt x="3709303" y="229426"/>
                </a:cubicBezTo>
                <a:cubicBezTo>
                  <a:pt x="3761194" y="222966"/>
                  <a:pt x="3812926" y="215397"/>
                  <a:pt x="3864658" y="207827"/>
                </a:cubicBezTo>
                <a:cubicBezTo>
                  <a:pt x="3911039" y="201022"/>
                  <a:pt x="3959599" y="196736"/>
                  <a:pt x="4003479" y="185188"/>
                </a:cubicBezTo>
                <a:cubicBezTo>
                  <a:pt x="4049450" y="172966"/>
                  <a:pt x="4091676" y="167696"/>
                  <a:pt x="4137908" y="167519"/>
                </a:cubicBezTo>
                <a:cubicBezTo>
                  <a:pt x="4169572" y="167345"/>
                  <a:pt x="4202492" y="163215"/>
                  <a:pt x="4234801" y="159925"/>
                </a:cubicBezTo>
                <a:cubicBezTo>
                  <a:pt x="4269637" y="156466"/>
                  <a:pt x="4307279" y="147130"/>
                  <a:pt x="4339563" y="148755"/>
                </a:cubicBezTo>
                <a:cubicBezTo>
                  <a:pt x="4435676" y="153547"/>
                  <a:pt x="4532252" y="143733"/>
                  <a:pt x="4630058" y="129778"/>
                </a:cubicBezTo>
                <a:cubicBezTo>
                  <a:pt x="4647908" y="127231"/>
                  <a:pt x="4665744" y="122044"/>
                  <a:pt x="4682478" y="116824"/>
                </a:cubicBezTo>
                <a:cubicBezTo>
                  <a:pt x="4780055" y="85907"/>
                  <a:pt x="4880571" y="73077"/>
                  <a:pt x="4983757" y="68740"/>
                </a:cubicBezTo>
                <a:cubicBezTo>
                  <a:pt x="5005136" y="67956"/>
                  <a:pt x="5028746" y="64966"/>
                  <a:pt x="5049491" y="59740"/>
                </a:cubicBezTo>
                <a:cubicBezTo>
                  <a:pt x="5107825" y="44808"/>
                  <a:pt x="5163762" y="25875"/>
                  <a:pt x="5222717" y="12743"/>
                </a:cubicBezTo>
                <a:cubicBezTo>
                  <a:pt x="5320152" y="-8899"/>
                  <a:pt x="5409110" y="4465"/>
                  <a:pt x="5499656" y="8541"/>
                </a:cubicBezTo>
                <a:cubicBezTo>
                  <a:pt x="5585788" y="12301"/>
                  <a:pt x="5662249" y="37645"/>
                  <a:pt x="5760352" y="15529"/>
                </a:cubicBezTo>
                <a:cubicBezTo>
                  <a:pt x="5770237" y="13363"/>
                  <a:pt x="5782017" y="16781"/>
                  <a:pt x="5793269" y="16498"/>
                </a:cubicBezTo>
                <a:cubicBezTo>
                  <a:pt x="5824111" y="15685"/>
                  <a:pt x="5855059" y="15611"/>
                  <a:pt x="5885997" y="12898"/>
                </a:cubicBezTo>
                <a:cubicBezTo>
                  <a:pt x="5923794" y="9771"/>
                  <a:pt x="5961885" y="3581"/>
                  <a:pt x="5999628" y="83"/>
                </a:cubicBezTo>
                <a:close/>
              </a:path>
            </a:pathLst>
          </a:cu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07C00CA-6737-CC65-6096-4FF7A3545902}"/>
              </a:ext>
            </a:extLst>
          </p:cNvPr>
          <p:cNvSpPr txBox="1">
            <a:spLocks/>
          </p:cNvSpPr>
          <p:nvPr/>
        </p:nvSpPr>
        <p:spPr>
          <a:xfrm>
            <a:off x="4409131" y="3050438"/>
            <a:ext cx="4206235" cy="1249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b="1" dirty="0"/>
              <a:t>Kort præsentation af indlægsholder</a:t>
            </a:r>
          </a:p>
          <a:p>
            <a:r>
              <a:rPr lang="da-DK" b="1" dirty="0"/>
              <a:t>Christian Sylvester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44CCF31-5F57-B9DD-92A7-BFF5D6E4A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766" y="0"/>
            <a:ext cx="4206234" cy="2780042"/>
          </a:xfrm>
          <a:prstGeom prst="rect">
            <a:avLst/>
          </a:prstGeom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11146C3B-6B94-5D60-65A9-F98A505C2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34" y="122334"/>
            <a:ext cx="3035803" cy="434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9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6794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95697"/>
            <a:ext cx="2400300" cy="4238118"/>
          </a:xfrm>
        </p:spPr>
        <p:txBody>
          <a:bodyPr>
            <a:normAutofit/>
          </a:bodyPr>
          <a:lstStyle/>
          <a:p>
            <a:r>
              <a:rPr lang="da-DK">
                <a:solidFill>
                  <a:schemeClr val="bg1"/>
                </a:solidFill>
              </a:rPr>
              <a:t>Viva Insights</a:t>
            </a:r>
          </a:p>
        </p:txBody>
      </p:sp>
      <p:grpSp>
        <p:nvGrpSpPr>
          <p:cNvPr id="13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432689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695" y="4752208"/>
            <a:ext cx="273765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695" y="4752208"/>
            <a:ext cx="273765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82214" y="5539935"/>
            <a:ext cx="731374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1FB5367-CEEC-ABFE-0920-9AE08E27DE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0475324"/>
              </p:ext>
            </p:extLst>
          </p:nvPr>
        </p:nvGraphicFramePr>
        <p:xfrm>
          <a:off x="4113104" y="477540"/>
          <a:ext cx="47262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0"/>
            <a:ext cx="3490714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638" y="637762"/>
            <a:ext cx="2173707" cy="5576770"/>
          </a:xfrm>
        </p:spPr>
        <p:txBody>
          <a:bodyPr anchor="t">
            <a:normAutofit/>
          </a:bodyPr>
          <a:lstStyle/>
          <a:p>
            <a:pPr algn="l"/>
            <a:r>
              <a:rPr lang="da-DK">
                <a:solidFill>
                  <a:schemeClr val="bg1"/>
                </a:solidFill>
              </a:rPr>
              <a:t>Viva Learning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9401" y="0"/>
            <a:ext cx="5654591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C45DEF9-95DD-5B84-3A99-96E59A81E6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1842460"/>
              </p:ext>
            </p:extLst>
          </p:nvPr>
        </p:nvGraphicFramePr>
        <p:xfrm>
          <a:off x="4079965" y="637762"/>
          <a:ext cx="4204051" cy="5539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0"/>
            <a:ext cx="3490714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638" y="637762"/>
            <a:ext cx="2173707" cy="5576770"/>
          </a:xfrm>
        </p:spPr>
        <p:txBody>
          <a:bodyPr anchor="t">
            <a:normAutofit/>
          </a:bodyPr>
          <a:lstStyle/>
          <a:p>
            <a:pPr algn="l"/>
            <a:r>
              <a:rPr lang="da-DK">
                <a:solidFill>
                  <a:schemeClr val="bg1"/>
                </a:solidFill>
              </a:rPr>
              <a:t>Viva Goals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9401" y="0"/>
            <a:ext cx="5654591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9680AB1-D9A5-32AF-402B-AFC8027948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0798650"/>
              </p:ext>
            </p:extLst>
          </p:nvPr>
        </p:nvGraphicFramePr>
        <p:xfrm>
          <a:off x="4079965" y="637762"/>
          <a:ext cx="4204051" cy="5539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0"/>
            <a:ext cx="3490714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638" y="637762"/>
            <a:ext cx="2173707" cy="5576770"/>
          </a:xfrm>
        </p:spPr>
        <p:txBody>
          <a:bodyPr anchor="t">
            <a:normAutofit/>
          </a:bodyPr>
          <a:lstStyle/>
          <a:p>
            <a:pPr algn="l"/>
            <a:r>
              <a:rPr lang="da-DK">
                <a:solidFill>
                  <a:schemeClr val="bg1"/>
                </a:solidFill>
              </a:rPr>
              <a:t>Viva Topics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9401" y="0"/>
            <a:ext cx="5654591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89C093A-22F2-CFFF-E770-62A3DBFEC6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6064930"/>
              </p:ext>
            </p:extLst>
          </p:nvPr>
        </p:nvGraphicFramePr>
        <p:xfrm>
          <a:off x="4079965" y="637762"/>
          <a:ext cx="4204051" cy="5539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8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0"/>
            <a:ext cx="3490714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638" y="637762"/>
            <a:ext cx="2173707" cy="5576770"/>
          </a:xfrm>
        </p:spPr>
        <p:txBody>
          <a:bodyPr anchor="t">
            <a:normAutofit/>
          </a:bodyPr>
          <a:lstStyle/>
          <a:p>
            <a:pPr algn="l"/>
            <a:r>
              <a:rPr lang="da-DK">
                <a:solidFill>
                  <a:schemeClr val="bg1"/>
                </a:solidFill>
              </a:rPr>
              <a:t>Viva Pulse / Glint</a:t>
            </a:r>
          </a:p>
        </p:txBody>
      </p:sp>
      <p:sp>
        <p:nvSpPr>
          <p:cNvPr id="37" name="Rectangle 10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9401" y="0"/>
            <a:ext cx="5654591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8" name="Content Placeholder 2">
            <a:extLst>
              <a:ext uri="{FF2B5EF4-FFF2-40B4-BE49-F238E27FC236}">
                <a16:creationId xmlns:a16="http://schemas.microsoft.com/office/drawing/2014/main" id="{AE11F47B-F6DE-2E05-AA2B-1BA20CB8B6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5654699"/>
              </p:ext>
            </p:extLst>
          </p:nvPr>
        </p:nvGraphicFramePr>
        <p:xfrm>
          <a:off x="4079965" y="637762"/>
          <a:ext cx="4204051" cy="5539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6794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95697"/>
            <a:ext cx="2400300" cy="4238118"/>
          </a:xfrm>
        </p:spPr>
        <p:txBody>
          <a:bodyPr>
            <a:normAutofit/>
          </a:bodyPr>
          <a:lstStyle/>
          <a:p>
            <a:r>
              <a:rPr lang="da-DK">
                <a:solidFill>
                  <a:schemeClr val="bg1"/>
                </a:solidFill>
              </a:rPr>
              <a:t>Viva Amplify</a:t>
            </a:r>
          </a:p>
        </p:txBody>
      </p:sp>
      <p:grpSp>
        <p:nvGrpSpPr>
          <p:cNvPr id="13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432689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695" y="4752208"/>
            <a:ext cx="273765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695" y="4752208"/>
            <a:ext cx="273765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82214" y="5539935"/>
            <a:ext cx="731374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D9441A6-90A8-32F5-98D5-F24FA5AB8A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8092095"/>
              </p:ext>
            </p:extLst>
          </p:nvPr>
        </p:nvGraphicFramePr>
        <p:xfrm>
          <a:off x="4113104" y="477540"/>
          <a:ext cx="47262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da-DK" sz="3500">
                <a:solidFill>
                  <a:srgbClr val="FFFFFF"/>
                </a:solidFill>
              </a:rPr>
              <a:t>Hvordan kommer vi i gang?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3366EFE-E45F-AF9F-7848-5056DC756E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129792"/>
              </p:ext>
            </p:extLst>
          </p:nvPr>
        </p:nvGraphicFramePr>
        <p:xfrm>
          <a:off x="483042" y="2112579"/>
          <a:ext cx="8195871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ønne dialogbokse">
            <a:extLst>
              <a:ext uri="{FF2B5EF4-FFF2-40B4-BE49-F238E27FC236}">
                <a16:creationId xmlns:a16="http://schemas.microsoft.com/office/drawing/2014/main" id="{F7B3865A-D442-3A95-AA38-113B503EAA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68" r="8898" b="2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2D4FB84-CAE0-129B-F7F0-10FF1A77B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50" y="743447"/>
            <a:ext cx="2753537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100" b="1" dirty="0"/>
              <a:t>KAN MICROSOFT UNDERSTØTTE ALLE HR PROCESSER?</a:t>
            </a:r>
          </a:p>
        </p:txBody>
      </p:sp>
    </p:spTree>
    <p:extLst>
      <p:ext uri="{BB962C8B-B14F-4D97-AF65-F5344CB8AC3E}">
        <p14:creationId xmlns:p14="http://schemas.microsoft.com/office/powerpoint/2010/main" val="3970610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111578E3-B6B8-BC42-BFCB-EF0183179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2171510"/>
            <a:ext cx="8178799" cy="2514979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80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E3830316-C6AA-0686-6D2A-E3AEB2D67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247" y="1511612"/>
            <a:ext cx="8569338" cy="3834776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87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6794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7ADC45-0551-7637-1EEE-E108AEB54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5697"/>
            <a:ext cx="2400300" cy="4238118"/>
          </a:xfrm>
        </p:spPr>
        <p:txBody>
          <a:bodyPr>
            <a:normAutofit/>
          </a:bodyPr>
          <a:lstStyle/>
          <a:p>
            <a:r>
              <a:rPr lang="da-DK" sz="3100" b="1" dirty="0">
                <a:solidFill>
                  <a:schemeClr val="bg1"/>
                </a:solidFill>
              </a:rPr>
              <a:t>Kort præsentation af Sylvester &amp; co</a:t>
            </a:r>
            <a:br>
              <a:rPr lang="da-DK" sz="3100" b="1" dirty="0">
                <a:solidFill>
                  <a:schemeClr val="bg1"/>
                </a:solidFill>
              </a:rPr>
            </a:br>
            <a:endParaRPr lang="da-DK" sz="3100" dirty="0">
              <a:solidFill>
                <a:schemeClr val="bg1"/>
              </a:solidFill>
            </a:endParaRPr>
          </a:p>
        </p:txBody>
      </p:sp>
      <p:grpSp>
        <p:nvGrpSpPr>
          <p:cNvPr id="43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432689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695" y="4752208"/>
            <a:ext cx="273765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695" y="4752208"/>
            <a:ext cx="273765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82214" y="5539935"/>
            <a:ext cx="731374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" name="Billede 5">
            <a:extLst>
              <a:ext uri="{FF2B5EF4-FFF2-40B4-BE49-F238E27FC236}">
                <a16:creationId xmlns:a16="http://schemas.microsoft.com/office/drawing/2014/main" id="{A103D7AD-84BC-973F-3424-52228D0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873" y="6243738"/>
            <a:ext cx="1544779" cy="53228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69822965-DB9C-4CAD-98AD-7339987390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0881075"/>
              </p:ext>
            </p:extLst>
          </p:nvPr>
        </p:nvGraphicFramePr>
        <p:xfrm>
          <a:off x="4113104" y="477540"/>
          <a:ext cx="47262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35726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1BE81CC5-2FC2-FDCA-98A4-43D074007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2140839"/>
            <a:ext cx="8178799" cy="2576320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075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7341E0F8-1E08-FFF5-CA08-C8C375D39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711804"/>
            <a:ext cx="8458200" cy="543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5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DAAD27-8492-77BC-EF3F-BE3163D51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050" y="1128094"/>
            <a:ext cx="2575635" cy="14152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Kom i gang med Viva – start i det små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D7575E-88D2-B771-681D-46A7E5541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82342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42CF6A4C-67B9-0EFA-8277-ABEDEC2B9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926" y="1874893"/>
            <a:ext cx="4666421" cy="311483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49542" y="871146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felt 4">
            <a:extLst>
              <a:ext uri="{FF2B5EF4-FFF2-40B4-BE49-F238E27FC236}">
                <a16:creationId xmlns:a16="http://schemas.microsoft.com/office/drawing/2014/main" id="{6878B343-28CA-AF23-1A37-655280510F65}"/>
              </a:ext>
            </a:extLst>
          </p:cNvPr>
          <p:cNvSpPr txBox="1"/>
          <p:nvPr/>
        </p:nvSpPr>
        <p:spPr>
          <a:xfrm>
            <a:off x="6115050" y="2543364"/>
            <a:ext cx="2575635" cy="3599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1. HR's nuværende udfordringer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2. Viva + AI: Hvorfor det er aktuelt nu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3. Introduktion til Microsoft Viva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4. Viva-moduler og hvad de kan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5. Hvad kan Viva erstatte?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6. Kan Microsoft understøtte alle HR processer?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7. Hvordan kommer man i gang?</a:t>
            </a:r>
          </a:p>
        </p:txBody>
      </p:sp>
    </p:spTree>
    <p:extLst>
      <p:ext uri="{BB962C8B-B14F-4D97-AF65-F5344CB8AC3E}">
        <p14:creationId xmlns:p14="http://schemas.microsoft.com/office/powerpoint/2010/main" val="1002812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77BAFB-3BD3-41BB-9107-FAE224AE2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823A9B-C188-42D4-847C-3AD928DB1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7088" y="253140"/>
            <a:ext cx="4638416" cy="6184555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B557F3-1A0C-4749-A6DB-EAC082DF3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3636" y="253140"/>
            <a:ext cx="4638416" cy="6184555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D55AA6-3751-494F-868A-DCEDC5CE8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52792" y="136525"/>
            <a:ext cx="4638416" cy="618455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F2CDA-18D7-03F5-0291-3FB56B693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6050" y="965580"/>
            <a:ext cx="3903366" cy="31605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Tak for i </a:t>
            </a:r>
            <a:r>
              <a:rPr lang="en-US" sz="47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dag</a:t>
            </a:r>
            <a:r>
              <a:rPr lang="en-US" sz="4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E35358B-DD1C-2E69-0063-3468A2646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5612" y="4409960"/>
            <a:ext cx="3381481" cy="111641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7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Stil gerne spørgsmål</a:t>
            </a:r>
          </a:p>
        </p:txBody>
      </p:sp>
      <p:sp>
        <p:nvSpPr>
          <p:cNvPr id="16" name="Graphic 212">
            <a:extLst>
              <a:ext uri="{FF2B5EF4-FFF2-40B4-BE49-F238E27FC236}">
                <a16:creationId xmlns:a16="http://schemas.microsoft.com/office/drawing/2014/main" id="{4D4C00DC-4DC6-4CD2-9E31-F17E6CEB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92206" y="975977"/>
            <a:ext cx="310173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D82AB1B2-7970-42CF-8BF5-567C69E9F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92206" y="975977"/>
            <a:ext cx="310173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grpSp>
        <p:nvGrpSpPr>
          <p:cNvPr id="20" name="Graphic 190">
            <a:extLst>
              <a:ext uri="{FF2B5EF4-FFF2-40B4-BE49-F238E27FC236}">
                <a16:creationId xmlns:a16="http://schemas.microsoft.com/office/drawing/2014/main" id="{66FB5A75-BDE2-4F12-A95B-C48788A7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60710" y="1755501"/>
            <a:ext cx="1199121" cy="531293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C86CBC8-A814-4C0C-A287-7C549693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AA52F4F-14E6-402F-A196-668B9CA9B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C10FB9CA-E7FA-462C-B537-F1224ED1A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9865" y="4236107"/>
            <a:ext cx="383241" cy="510988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8469AE7-A75B-4F37-850B-EF5974ABE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9865" y="4236107"/>
            <a:ext cx="383241" cy="510988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8" name="Graphic 4">
            <a:extLst>
              <a:ext uri="{FF2B5EF4-FFF2-40B4-BE49-F238E27FC236}">
                <a16:creationId xmlns:a16="http://schemas.microsoft.com/office/drawing/2014/main" id="{63301095-70B2-49AA-8DA9-A35629AD6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48238" y="4175798"/>
            <a:ext cx="1396129" cy="1861665"/>
            <a:chOff x="5734053" y="3067000"/>
            <a:chExt cx="724484" cy="724549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218E08C-0BEA-45C2-8C09-4141DDDA0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067000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32F6090-14E0-44C6-B9FC-C91047BCD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DB9402B-335C-4892-9E7C-C400E95BE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7A4371D-4448-409A-93F3-0C92E3EB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80149CB-4B8F-4FD1-AC5E-25670C9EA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2D49A1A-35B0-4620-9D1E-A782A0E97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FF46F08-B1E4-44C1-BD4A-4191D6EAD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DB16610-3D81-4E5C-850D-5D1245C0D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12624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05501B2-83AC-4299-BE5A-8CA16B408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12624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7CF1B90-3B3A-403E-A94F-8B82945D0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6A1CBA9-4AC1-4C42-9429-3FF31DF28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1318D9B-FD39-402A-ADFA-0E6CC789A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33FB08F-B346-47C0-A7CD-1DE53E6C0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12624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93AD6F2-6408-4A8E-9749-CB7388EF3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15D9D2F-1568-4BE3-A54A-69F52492B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185393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AB547A7-0D80-491F-98B4-C6B7CC4F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185393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E2693CD-DAF5-4B26-9A2F-17673BF3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6EEE12-952A-4693-B161-D7071D601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4228DCC-1611-4BDC-90AA-231F67EB1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A163C3C-D3DF-461F-B6A8-90C7C227D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185393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D021D29-2980-41C3-AB83-DA93C105B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C09C1FA-1A9D-49A7-9D73-8B777140A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244637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B8D8CD4-7B9B-48A5-BC59-0CB859354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244635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24D0A27-A8B0-4020-9399-24127726E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68E8EBA-9F8C-4650-B9BE-38A0A56BC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A460BB3-2605-4AA2-AE1D-B9FB61EB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E2E38EE-DBBE-4CC1-9498-E7193E1B2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24463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F191D5C-7D2A-4408-A8F2-389D2360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8F7193B-B379-4921-9F17-1841D506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303786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4C5E53C-6003-4F74-B1CA-C7EA1E499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B97B2B1-1CF5-46A5-940D-AB8F57F5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783F4F1-D8CE-4453-B79B-AD976E272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6A7A4C9-F24F-4F00-A2FA-29E788A0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694A32-59D6-46E3-8CE4-E4C485C2C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83EBB4C-28FF-41C6-90D6-5F30FC086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707659D-8AE9-49B5-AB29-ECC099F49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363031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C987ECC-9573-46EA-9C4A-7C3CAE39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36302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DAF6708-18C2-4082-B024-6CEA32AE0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2CBB5AE-39E2-4D9B-A834-64D31B003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592DE98-77BF-4E8E-AEB4-1934207BA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AF5D9A0-BA94-4D2B-8479-26C55355B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363031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CAA6A8E-7ACF-4EF7-AAD6-734A009D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3DD3695-F212-4BAD-BBB3-EC1F6247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422181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B1B3ECB-7594-4C5C-B62B-E686C0A89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4221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EE54C3C-D9E5-4782-B8F6-058EB2D63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AE78EEE-DC43-44E1-AB47-ACB80F94B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47D67EF-1141-4582-866E-FE02FB236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9ECC931-60A1-4628-A34B-4B68DA3CC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4221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587D2BE-3417-44AE-BEEF-57F88CEC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CEB2ED3-A08D-4286-B75D-893289F3F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C7DB7BB-8173-4377-85B0-032B7BDAB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EF69B4-3F48-4509-8BF8-926E23BC1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1A86650-1EF5-46E3-885D-96985105A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7EBBDE2-BD90-481F-A671-34E2186FB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7DAF1CB-838D-4C5C-8FB7-76BF677FE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4573DA8-D2F3-4644-AC79-83843615C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12624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1AB53B8-0D5C-44BD-A2A9-ABBF659E1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9B7FA60-B453-4877-8D47-CA1209DF9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A6D2414-BCCC-40E8-B990-47642EFE9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0F37C2B-B7E6-420D-AD39-3AE4A2FBE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12624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6417E45-D7FC-40B8-AD49-941B28D18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12624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A8D1963-0C59-476C-AAFA-A7AF4FF50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18539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BE777A9-EC29-46FC-AD21-AC7FD89B1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63BA1CE-93FB-42C7-8381-765E50023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F30F275-ADC8-4FD1-8B4B-673B37517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B20529C-F2DD-4607-8DEE-19A932968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8029A9A-DFF9-49CE-8CEE-95A6695F3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185391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822C2EC-B05D-4CE6-9D59-164769D0E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244634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3A0760F-F576-4A97-94AF-8BBE59084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A76721C-646A-4910-AD1A-BE6B6776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65D4766-CAEC-4074-A9E2-6110A1238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F1A0AC6-319D-49D8-A4FB-17A70E8E8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9502B48-2B92-45BF-B9AC-1102B380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24463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363AFA7-321F-431C-B2FD-ADCB4D24B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3EDDE1B-7379-4973-8CFD-F3C737104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F20B58A-2DB8-46B2-9E93-9C8C817DC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5A3EF12-3DA1-4505-A44B-1B9634887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B08812B-9264-47E7-8EC8-1233869F6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A29F226-A243-410B-BEE4-EBA9DD76F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30378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DF57348-F837-475C-A7AA-3C7210041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363028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E41B89A-9A45-4947-ADB0-940040049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C1F1525-32BC-46E1-84E6-C2BB88730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73A8972-BA44-40C6-B045-83E78C4D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C196E956-03D1-4F79-826A-A2F5E3DE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36302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DA7B07B-EAC8-4FA5-B14F-3ABF8BA7A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363029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3C28672-FF9E-4FE0-AC47-2FDD26CD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4221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E347BAB3-EA9C-4ADD-AE5E-28F2E3C53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4221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1920C4-EE31-4F03-A0D5-A280D3F4B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4221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6EBB3D05-4C78-4F10-8D03-8909DBCFB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42217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C65F531-84E4-463F-8791-EB6EDFA63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4221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A63BB6A3-D482-43F2-9F5F-20E163CC4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ABDCCD34-EB5D-4194-8A28-1424E98AE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481330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058544E-163D-4FFF-9A69-0B3A3F2D6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4813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1041486-0577-4F0E-8DD5-5E20E2672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1D11099-C84E-43AC-9F20-92460E170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598FB87-8AFF-4C56-9E2C-776F4641E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701E761-16DE-4350-9718-DD81B37FB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4813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52E747F-E415-4348-A11A-4CABCB64B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C6472F13-E6DE-4469-9563-F478261B6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54057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C72FE15-910B-4622-A14C-AFA2DFCC0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540575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BAB8F759-DEFA-4D35-B76E-6D3034FB7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A1BBCEBD-DCE2-4354-B878-49ABEC367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CBB3A18-0021-403F-8E24-8805829B4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FDF7AAC-1EC6-4409-90AB-DBB98488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540575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B9999E8-7D25-4049-8328-685B556DC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77FC8A9-DEAE-424D-B460-12E0F3268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5997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54F9C69A-0DCF-444A-B970-32B412048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5997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BD94DDA-54FF-48EE-9DAC-C0EA6F91D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18A6989-0132-4CB7-BB68-EEBC4E080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1357332-D19F-4C2B-B474-21D5539B9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295C7590-8B80-428C-95A9-638B26542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5997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A0E8A31-7520-4726-9D96-43BA87407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407EEE0-5D8E-4CCC-A91B-0CB523227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3" y="3658968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799DFCC-868B-4257-B530-8E8D616CC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99" y="365896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F7F5EEB5-FE82-45A8-97C4-88460ABAF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49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CD76E4C7-EB07-499D-9BC3-FF39C8B61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86EFDF8D-E5F7-4EB8-B8DA-3CC7E21D8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5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CA6506B-EACA-4FB2-81AB-E028F4478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0" y="365896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93E4771-2787-4901-93D8-7E90F3F47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0EA31773-15F1-4605-8787-6891ABB2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718118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302C213-2CD5-4168-9534-111E6E81A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71811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B9B36C24-2336-41FD-BAC4-6CD69DFD5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CA3AFAFE-D376-4A7B-928B-833531472D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6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7C685A00-A4F7-4250-BAAA-70978DADE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E52682F3-EDD5-4BDC-BB19-A4540873A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71811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C5E1880-CFBA-4547-9C23-6D2C43304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39AAF4F-2AAD-4A02-A7FA-FE28D5286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7" y="3777362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05614144-9309-41ED-8E05-839A6EEFF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1" y="377736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24324D6F-A81D-45F2-BA36-C53F1AB0C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3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6B00668D-07BC-47CF-9D1E-F94EC7C56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01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BCF78A89-29F2-4973-8463-DF3C57EFB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54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F5BCB645-FB02-40FC-99A4-06CA3F1B2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02" y="377736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F6115A3A-2FBE-4633-A426-37D05BC07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50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EFD8D2F-B95A-4C0A-AE85-53171B29F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481330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4DD4F397-1F35-4E06-8EC1-8F58C5191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B031E5E0-C77D-49F7-ADF2-258D23052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3F044DE9-FE64-4C30-8191-7E1547880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9B18BCEB-85ED-4077-ACB7-FEB2F6443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00C0927E-2CCF-4F8E-8A54-22B8A93C9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48132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D0C3350E-04F5-4FED-9991-4DD964E09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54057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F43D0338-A6C9-4866-8D0C-072664518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5405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0EA171B-27E2-4100-9D5F-123CF6E7F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5405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2FD540C-F3DF-40F5-B2BE-BBD113EF4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5405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57768D93-FAD4-4236-969B-B8EE8E88F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5405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0F5E0490-21C2-4EF6-950D-38814F32C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540588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8E981C9B-710F-4034-AE82-28B1B0724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59973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CC62C2CC-DBAE-4877-8F55-02FE00AE8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D8F57D8B-1988-441F-9DAE-A525DA5E9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6715F028-3A13-4D5F-86C4-74C0AD81D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C6C9B50-47B3-44E7-B897-43D010A18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59973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F3F602F0-702E-4D5F-A4FC-0E602C02B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F379870-B34C-4DFC-9F0A-BDAB8C89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6589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641092AC-FED1-4D1D-B57C-0AC883CA9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EA8A0B5E-5BB1-46AF-AC31-7D3756F3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1C519384-2192-432B-B768-64B4BC2D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13C77A9D-44F0-4289-A611-D8AF81357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0A54AEDC-E418-4E02-A713-6CE30C0CD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41" y="36589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4FECFE3-9F31-47B0-B17F-CF2A1CEE8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9" y="371813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68167DF4-8B16-419B-B7BA-2FD5FF6CC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50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A543D24F-44C0-4DDF-A30E-8C840754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5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3DEAE3C-3931-41EE-B4A1-F9385602B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5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B11945CD-32F6-4C09-82AF-551051231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92" y="371812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9109F44F-512F-4792-AED2-ECA80DDE1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40" y="37181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9B9E19B-BC56-46F2-BFFF-1688CEA55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777375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F573BDDE-4AED-43FB-B8D1-B5F370893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50" y="377737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FFDA684-6DFF-4629-830E-6F2ACAB8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6" y="377737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92E23250-6349-4726-AF61-08A57B3A2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55" y="377735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8536AAE6-5497-4B0A-9C9F-4EAA1BB32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14" y="377745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52B72898-B9DE-4574-BB20-0C317954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3391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A47869E-2494-681C-672C-A5357A9A1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4975" y="128575"/>
            <a:ext cx="3326041" cy="171625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2700" b="1"/>
              <a:t>Jobposter – Intelligent markedsføring af jobs på sociale medier </a:t>
            </a:r>
            <a:endParaRPr lang="da-DK" sz="2700" b="1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3493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0378B88A-04BA-15D9-D74D-98ED210331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96" r="-4" b="1100"/>
          <a:stretch/>
        </p:blipFill>
        <p:spPr>
          <a:xfrm>
            <a:off x="209357" y="299508"/>
            <a:ext cx="1842512" cy="2772397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B5FBF538-9A33-0FE1-79EF-B1C4542F55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7463"/>
          <a:stretch/>
        </p:blipFill>
        <p:spPr>
          <a:xfrm>
            <a:off x="2283063" y="299509"/>
            <a:ext cx="1842513" cy="277239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2F837F4B-E5CA-B612-9D69-14F9F139D3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447" b="4"/>
          <a:stretch/>
        </p:blipFill>
        <p:spPr>
          <a:xfrm>
            <a:off x="209357" y="3371411"/>
            <a:ext cx="1842512" cy="3187078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D978CB83-669C-66C3-7016-DB5BEE0FA9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3068" b="4"/>
          <a:stretch/>
        </p:blipFill>
        <p:spPr>
          <a:xfrm>
            <a:off x="2283063" y="3371416"/>
            <a:ext cx="1842513" cy="3187077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9621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kstfelt 32">
            <a:extLst>
              <a:ext uri="{FF2B5EF4-FFF2-40B4-BE49-F238E27FC236}">
                <a16:creationId xmlns:a16="http://schemas.microsoft.com/office/drawing/2014/main" id="{0140F2FB-2720-7F08-55AF-C19CFD0E8887}"/>
              </a:ext>
            </a:extLst>
          </p:cNvPr>
          <p:cNvSpPr txBox="1"/>
          <p:nvPr/>
        </p:nvSpPr>
        <p:spPr>
          <a:xfrm>
            <a:off x="4450882" y="1844830"/>
            <a:ext cx="4572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a-DK" b="1"/>
              <a:t>🤖🎯 Jobposter – smart rekruttering med AI og gamification</a:t>
            </a:r>
          </a:p>
          <a:p>
            <a:pPr>
              <a:buNone/>
            </a:pPr>
            <a:r>
              <a:rPr lang="da-DK" b="1"/>
              <a:t>Jobposter</a:t>
            </a:r>
            <a:r>
              <a:rPr lang="da-DK"/>
              <a:t> automatiserer jobannoncering på sociale medier og bruger:</a:t>
            </a:r>
          </a:p>
          <a:p>
            <a:pPr>
              <a:buNone/>
            </a:pPr>
            <a:endParaRPr lang="da-DK"/>
          </a:p>
          <a:p>
            <a:pPr>
              <a:buNone/>
            </a:pPr>
            <a:r>
              <a:rPr lang="da-DK" b="1"/>
              <a:t>🔍 AI til at: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/>
              <a:t>Målrette og optimere jobkampagner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/>
              <a:t>Justere i realtid for bedre performance</a:t>
            </a:r>
          </a:p>
          <a:p>
            <a:pPr>
              <a:buFont typeface="Arial" panose="020B0604020202020204" pitchFamily="34" charset="0"/>
              <a:buChar char="•"/>
            </a:pPr>
            <a:endParaRPr lang="da-DK"/>
          </a:p>
          <a:p>
            <a:pPr>
              <a:buNone/>
            </a:pPr>
            <a:r>
              <a:rPr lang="da-DK" b="1"/>
              <a:t>🎮 Gamification til at: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/>
              <a:t>Øge engagement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/>
              <a:t>Aktivere passive kandidater</a:t>
            </a:r>
          </a:p>
          <a:p>
            <a:pPr>
              <a:buFont typeface="Arial" panose="020B0604020202020204" pitchFamily="34" charset="0"/>
              <a:buChar char="•"/>
            </a:pPr>
            <a:endParaRPr lang="da-DK"/>
          </a:p>
          <a:p>
            <a:pPr>
              <a:buNone/>
            </a:pPr>
            <a:r>
              <a:rPr lang="da-DK" b="1"/>
              <a:t>🧠 Smart software: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/>
              <a:t>One-click kampagnestyring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/>
              <a:t>Automatisk distribution på flere platforme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/>
              <a:t>Tracking og rapportering</a:t>
            </a:r>
            <a:endParaRPr lang="da-DK" dirty="0"/>
          </a:p>
        </p:txBody>
      </p:sp>
      <p:pic>
        <p:nvPicPr>
          <p:cNvPr id="37" name="Billede 36">
            <a:extLst>
              <a:ext uri="{FF2B5EF4-FFF2-40B4-BE49-F238E27FC236}">
                <a16:creationId xmlns:a16="http://schemas.microsoft.com/office/drawing/2014/main" id="{251E521A-83BD-F8D8-6D75-019CC746F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8552" y="2878739"/>
            <a:ext cx="1606633" cy="68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65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99050EE-26AF-4253-BD50-F0FCD965A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213" y="575361"/>
            <a:ext cx="4280457" cy="570727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48452"/>
            <a:ext cx="3731078" cy="3587786"/>
          </a:xfrm>
        </p:spPr>
        <p:txBody>
          <a:bodyPr>
            <a:normAutofit/>
          </a:bodyPr>
          <a:lstStyle/>
          <a:p>
            <a:r>
              <a:rPr lang="da-DK">
                <a:solidFill>
                  <a:schemeClr val="bg1"/>
                </a:solidFill>
              </a:rPr>
              <a:t>Dagens agenda</a:t>
            </a:r>
          </a:p>
        </p:txBody>
      </p:sp>
      <p:grpSp>
        <p:nvGrpSpPr>
          <p:cNvPr id="12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9836" y="1193254"/>
            <a:ext cx="968730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Graphic 212">
            <a:extLst>
              <a:ext uri="{FF2B5EF4-FFF2-40B4-BE49-F238E27FC236}">
                <a16:creationId xmlns:a16="http://schemas.microsoft.com/office/drawing/2014/main" id="{D0C78466-EB6E-45A0-99A6-A00789AC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8295" y="421588"/>
            <a:ext cx="968601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E99F76E4-5DFD-4DBE-B042-66FBCD118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8295" y="421588"/>
            <a:ext cx="968601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10689" y="4748271"/>
            <a:ext cx="997902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1" name="Graphic 4">
            <a:extLst>
              <a:ext uri="{FF2B5EF4-FFF2-40B4-BE49-F238E27FC236}">
                <a16:creationId xmlns:a16="http://schemas.microsoft.com/office/drawing/2014/main" id="{773717CC-ECEE-4ABF-BA61-C59F4680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10689" y="4748271"/>
            <a:ext cx="997902" cy="1330521"/>
            <a:chOff x="5734037" y="3067039"/>
            <a:chExt cx="724483" cy="724489"/>
          </a:xfrm>
          <a:solidFill>
            <a:schemeClr val="bg1">
              <a:alpha val="60000"/>
            </a:schemeClr>
          </a:solidFill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A4FAE41-62DF-4B8E-BD66-8EC206E0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64C7F1F-5546-40DC-A16B-C9A3E4577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45583216-FC24-4B75-9703-DBEC401FF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FD0A70D-2E7E-4048-8145-0F45EDBBC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703C78E-D176-4455-B7B5-2DB4F418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D23B98E-D1FB-4BD9-BA4A-060BC8266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1541992-EEDB-4D6B-BDA9-B66E58A17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8072B3B-B852-4186-ACFE-F61425132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B5DD2CA-BCBA-4F3E-B472-84006768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7335DFE-05E4-4D45-B035-1D85E764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ADCF9375-A092-491A-960D-A4DBB376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95341599-7E99-490F-9AF8-07EAE5C8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E1C55EB0-818A-46E6-8D53-55031002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19B036C-5BD8-4F3B-8935-96D50F410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8445880-106C-4DC8-A250-D132F0D6F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52AA1DD-5DBE-43CD-9B85-63C762692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2A412466-ED73-4944-83CE-224B1769C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07E195A-10DB-494C-A547-E1D0C6F6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4CD4AECE-734D-4B90-984F-B2ABFA2B6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927072E-8001-4AD1-A4C4-2EDBA3BF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99D6F50-E593-46A3-81D8-73389276B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A96E600-84B4-452B-AE40-295FC580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CBBA17AC-C1AB-4BFC-A051-457275D1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488E850C-90D5-4D0F-A57D-7809327EF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9F98D808-AB13-4D8D-B4C5-9D3215346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95AFFBC0-FF37-4117-86FA-21ABDA17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D0AC42A-17B0-4154-968C-CAE2A04C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A7A31A0-8490-4B9D-B9CC-7FF28053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8188899C-6A74-43D8-B36C-F86B278C8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1537EAA6-95B6-4674-A7B9-40F9AB7F5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4B29507-C08F-4764-B703-0EB33A0F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200E500-6A99-47FC-A30F-FA4C85DA8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9558677C-76AD-451F-AEEE-C5FEE417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79E472E5-A81A-44E7-AEBA-C3A59349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CD54F54-9E41-4635-A533-6CC6515E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22D6F46-74C0-49D9-8CD8-BC125E973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C6FAA6EC-EDF6-4522-ACD8-8D4F7FF8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F8364DC-ED1A-482D-A418-7941B199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1896D361-70A8-4528-940B-F306550F8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D1CB00A-0CE1-4E25-ADCE-9562845F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1B6761E-B7C6-4218-B95F-F6DEC0066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A081177-DAC3-4667-91A1-4CC885D4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435007DC-BB8D-43BA-9598-AE79AA262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6628B8A-02EC-44EF-B52C-5EBAFBCF9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DACEC99-8F4C-495C-8EAA-670A3A02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8EFEAD4-1425-4357-9D8A-F326DABC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FDA70E94-A082-47D4-B4F8-142AEF1DC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10E96E8A-1EEA-4F1D-8CFE-12DC9B9E7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B12D7CC4-A548-4FF7-A6B2-9151CFA9E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CB3F1C68-B597-4669-87F8-C80124ABE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57037D2-0958-4F34-815F-C8CA7F86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30AF3969-3F11-4157-B4B9-33B13146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1D613E3-18F5-4426-ADEB-DEC123E16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1DC25548-A3A9-4018-A29B-6972D353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7EDE6372-94D2-435D-BD43-A20072D8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29575A6-77E2-4199-8F0A-27C89330A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2EB506D-59AD-4011-80F8-36A2BDB9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2FD46FA-14EB-46A2-B4A3-ECD1F49BA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CD84E07-49A9-40E3-B34C-91C156C9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F3090306-C384-44A0-8C38-77397133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515E97E-31A4-4273-AB55-8EAD74CB9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92F63CA-0494-43E2-A0AA-37C35C832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389A040-E4CC-4CE7-8B9F-40ECA9AC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BA51B23-705C-49BE-B606-8A9B623E0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16EF17A-F451-4B5B-9052-33A9116E9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1B20B7D1-27D7-4E1A-A317-E9E7A105A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E3FADAF-FD1D-45B2-A40D-EBDD536E7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301257BA-BCE2-4479-A04F-A9DBFAF9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619D0ABC-04D9-405A-A52F-5EEC01762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123AE5C7-608A-47A7-B7A1-55662B7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57BDA1A-3081-45EB-A31E-3F98EC6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83DDA50-C794-4DC5-8297-CFDEB8DCB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FA42024A-A832-4635-9CE6-B968232CE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564D00AA-3E68-4F56-80A0-08D5DFFB6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988A711-E3E8-4172-AFE1-60E93FF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A89FF34-EE34-461C-A3EF-73AC3801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0D55E43-BE59-444D-B32B-9C0306A12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639C823F-B16B-4DF7-BA6E-0D832AAB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E623C08-172F-41EA-90CB-59ED0D583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94C0577F-0FF9-47D5-8C6D-FC7B4CC3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30C80E9D-7909-4C52-ACAD-80FF874F9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2B9598CE-4E74-4A54-BAB8-59379D21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E7188EAA-47E1-4B73-8682-C74A0421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36900E8B-61F2-411F-B29F-A9CDC6E8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A25598A-334A-487D-9604-4753EAE81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C8DBE472-045A-491C-AB7C-4153EE2B0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2F6DD374-5D5F-48BB-8135-8F37EE2C2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86B8A5A-00D0-4291-937B-931B3F19C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9C10BFA-8067-495D-810E-1F4085F7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51F94E69-8294-4AB3-A457-3BD4ACF0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AD2859C5-45C5-4EE2-8272-0FA7A0235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14AFB321-1B9D-41AF-9686-8C689A3F4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5C4403F4-D893-4E4C-8DFE-E79AE6A62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BA894316-677B-4B51-AF19-0D3FAF96A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07FDE9AD-8F5A-44B0-AC7E-30148150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A4D0E6BA-489D-4EA4-994E-225F7D078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7EDFBCCB-EC92-4860-BBDB-2EC6355FE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59DBA8E-2EB0-4C51-A161-2C595B89D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B1BA285-9A95-49B7-A098-F38400D9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D29C405E-90F5-4AB5-8B5F-3CA2F181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F7214FFD-3321-412F-9CA5-4BC6E874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5F16C3D8-64A1-443D-92A7-EA97518A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7E4EFAB9-436A-4B6B-A16B-8DA3F614A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037DDFC3-D7A5-443D-8417-D723296D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53AC142-F4B4-47E8-BBEE-F7D0F8547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890AAA82-94E2-41D0-AE92-9C87195CC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FD33B856-EF4E-40FC-BDA0-9E26203D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24AEBF58-C8A2-4D00-9AFB-B5012AEA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1270E55-4211-4529-BDC3-29B80BDF5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16DD7E91-EFBB-4DD7-B30F-4A13C20B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96260F31-66FB-4E2C-801E-701C2B859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5FEE1C9-3961-4400-AD3E-B5AD93A47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34E1BE05-269F-4A13-99FE-2A973A0E7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2D591FBD-65C6-46C4-AF19-875D652D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85F7E635-CB45-4346-BBFB-10FF0576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3BDAC885-F0B3-4D66-8587-43846529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3427A7E1-71C9-42CC-9CAF-53642DC4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20BF60C4-2E5D-473E-96B6-D22BB853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C4703732-1088-4448-ACC0-D8BD901B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777D706-23BF-4962-98D3-D5AE7DF4E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783FF777-4C59-44D0-9441-2B40E0A70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037F33C-65F4-44B6-9CB2-D32D1552C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E73BA403-F3FD-4D76-A516-5698375D6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0AF0D29B-415A-4327-A4B4-B5DC8F0AC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74A9388-F55E-4F94-817D-5BFF0B59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30C52183-F223-4E0A-B713-C91589CEB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A6BEE030-DC6B-4CB1-A01B-95CC8255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2D41CF67-37BB-443C-85CF-2A05174F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65A449CF-396F-45B8-B268-6824A4E89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9C20A7EF-7013-4D6C-ADD8-868A931D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F787692C-3BA9-4D4D-82F8-E497797AA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A6D539D6-A55E-40F5-83AC-A77340524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4D7922F-CA55-4202-B99F-ED303E704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120C846-A602-4B6C-9C07-11D2B0F8A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84B5D527-4684-45F5-84CE-73642492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FF31CF21-8169-4D45-A115-9CF8D371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DA8762B9-9CD8-4676-93F5-6C9358A94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A183E80A-70D1-4F52-A92D-D396648CC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83FBB0F7-E17E-4890-9B66-3625BA14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708E7BF1-2D4D-44AB-A5CC-0ED91B84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B468C4E-6F63-4172-AE1F-8965744D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74C7149-F567-4D55-8F48-511DCF3A8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4A551FA-7E10-4D28-9A10-B9A06C078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1D04F3C0-CE2C-4B8D-A5BD-0E994FD8D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D2EA9230-DD52-48A9-B268-56744EA5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043A05F5-A8CF-4D01-AF12-95D1ECAE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1F47C6BC-BD1A-4291-B018-05E5A72E4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5B89844-FD17-4048-A3F5-35E390C6E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B5593F34-8B0E-4D34-9781-B594E2F5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4428E4BB-2263-4D19-8254-C9B54B85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2366216E-6EA2-4872-8370-C5EC2252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D66F8E3F-BF33-4F99-A1F0-EB5885BF2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EB506747-ED9D-43EA-BD67-DF79718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AC803CE8-FFF7-40EA-AF62-102724C32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7EF6FFCA-06CC-4395-AEB0-425719A42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0D95F285-AAC0-4F32-8665-2677878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8DFCCA2E-BF12-4D26-A5A4-A03387546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ABEAC60-6AC3-4D6A-95F9-2E79F6BE0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FA6015B7-49FE-4729-B2F4-585F0F30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D611DEB1-76FE-4625-9449-88E52D15F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97F031C1-1AA7-4CA7-ADD3-E0577626E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6F5D0CB-22E6-4536-8403-F42527F3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A32718AB-7401-4F66-9C77-E06C3CF7C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85B6B5F1-D1E4-45A3-8117-348D02D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534869FD-184C-42DB-B9DA-293DB67E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A781504F-CAFD-4201-B288-8B4A809B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D9FC8348-2BA6-4631-8AA7-D63CD898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C1AF95A2-64EA-45E2-A43B-1EBD5691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CFC80050-240D-434A-BFCB-DE4DA4FAF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8805" y="1706208"/>
            <a:ext cx="4147059" cy="515179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a-DK" sz="2000" dirty="0">
                <a:solidFill>
                  <a:schemeClr val="bg1"/>
                </a:solidFill>
              </a:rPr>
              <a:t>1. HR's nuværende udfordringer</a:t>
            </a:r>
          </a:p>
          <a:p>
            <a:pPr>
              <a:lnSpc>
                <a:spcPct val="90000"/>
              </a:lnSpc>
            </a:pPr>
            <a:r>
              <a:rPr lang="da-DK" sz="2000" dirty="0">
                <a:solidFill>
                  <a:schemeClr val="bg1"/>
                </a:solidFill>
              </a:rPr>
              <a:t>2. Viva + AI: Hvorfor det er aktuelt nu</a:t>
            </a:r>
          </a:p>
          <a:p>
            <a:pPr>
              <a:lnSpc>
                <a:spcPct val="90000"/>
              </a:lnSpc>
            </a:pPr>
            <a:r>
              <a:rPr lang="da-DK" sz="2000" dirty="0">
                <a:solidFill>
                  <a:schemeClr val="bg1"/>
                </a:solidFill>
              </a:rPr>
              <a:t>3. Introduktion til Microsoft Viva</a:t>
            </a:r>
          </a:p>
          <a:p>
            <a:pPr>
              <a:lnSpc>
                <a:spcPct val="90000"/>
              </a:lnSpc>
            </a:pPr>
            <a:r>
              <a:rPr lang="da-DK" sz="2000" dirty="0">
                <a:solidFill>
                  <a:schemeClr val="bg1"/>
                </a:solidFill>
              </a:rPr>
              <a:t>4. Viva-moduler og hvad de kan</a:t>
            </a:r>
          </a:p>
          <a:p>
            <a:pPr>
              <a:lnSpc>
                <a:spcPct val="90000"/>
              </a:lnSpc>
            </a:pPr>
            <a:r>
              <a:rPr lang="da-DK" sz="2000" dirty="0">
                <a:solidFill>
                  <a:schemeClr val="bg1"/>
                </a:solidFill>
              </a:rPr>
              <a:t>5. Hvad kan Viva erstatte?</a:t>
            </a:r>
          </a:p>
          <a:p>
            <a:pPr>
              <a:lnSpc>
                <a:spcPct val="90000"/>
              </a:lnSpc>
            </a:pPr>
            <a:r>
              <a:rPr lang="da-DK" sz="2000" dirty="0">
                <a:solidFill>
                  <a:schemeClr val="bg1"/>
                </a:solidFill>
              </a:rPr>
              <a:t>6. Kan Microsoft understøtte alle HR processer? </a:t>
            </a:r>
          </a:p>
          <a:p>
            <a:pPr>
              <a:lnSpc>
                <a:spcPct val="90000"/>
              </a:lnSpc>
            </a:pPr>
            <a:r>
              <a:rPr lang="da-DK" sz="2000" dirty="0">
                <a:solidFill>
                  <a:schemeClr val="bg1"/>
                </a:solidFill>
              </a:rPr>
              <a:t>7. Hvordan kommer man i gang?</a:t>
            </a:r>
          </a:p>
          <a:p>
            <a:pPr>
              <a:lnSpc>
                <a:spcPct val="90000"/>
              </a:lnSpc>
            </a:pPr>
            <a:endParaRPr lang="da-DK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D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 descr="Et billede, der indeholder tekst, Ansigt, skærmbillede, Font/skrifttype&#10;&#10;Indhold genereret af kunstig intelligens kan være forkert.">
            <a:extLst>
              <a:ext uri="{FF2B5EF4-FFF2-40B4-BE49-F238E27FC236}">
                <a16:creationId xmlns:a16="http://schemas.microsoft.com/office/drawing/2014/main" id="{AABD9EBD-16D7-4D8E-B54C-9D4D4BCF6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6466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12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da-DK" sz="3100"/>
              <a:t>HR's nuværende virkelighed</a:t>
            </a:r>
          </a:p>
        </p:txBody>
      </p:sp>
      <p:pic>
        <p:nvPicPr>
          <p:cNvPr id="35" name="Picture 34" descr="Farverigt græs på Hills">
            <a:extLst>
              <a:ext uri="{FF2B5EF4-FFF2-40B4-BE49-F238E27FC236}">
                <a16:creationId xmlns:a16="http://schemas.microsoft.com/office/drawing/2014/main" id="{BAE3996B-CB4F-9C1D-6077-B2A584D097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582" b="3276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452687"/>
          </a:xfrm>
        </p:spPr>
        <p:txBody>
          <a:bodyPr anchor="ctr">
            <a:normAutofit/>
          </a:bodyPr>
          <a:lstStyle/>
          <a:p>
            <a:r>
              <a:rPr lang="da-DK" sz="1600"/>
              <a:t>💥 Fragmenteret IT-landskab</a:t>
            </a:r>
          </a:p>
          <a:p>
            <a:r>
              <a:rPr lang="da-DK" sz="1600"/>
              <a:t>🎯 Mange HR-afdelinger har opbygget et kludetæppe af systemer uden integration og fælles datastruktur</a:t>
            </a:r>
          </a:p>
          <a:p>
            <a:endParaRPr lang="da-DK" sz="1600"/>
          </a:p>
          <a:p>
            <a:r>
              <a:rPr lang="da-DK" sz="1600"/>
              <a:t>Konsekvenser:</a:t>
            </a:r>
          </a:p>
          <a:p>
            <a:r>
              <a:rPr lang="da-DK" sz="1600"/>
              <a:t>- Lav gennemsigtighed</a:t>
            </a:r>
          </a:p>
          <a:p>
            <a:r>
              <a:rPr lang="da-DK" sz="1600"/>
              <a:t>- Ingen fælles datamodel</a:t>
            </a:r>
          </a:p>
          <a:p>
            <a:r>
              <a:rPr lang="da-DK" sz="1600"/>
              <a:t>- Svært at blive strategisk HR-partner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575A102-D95D-4D6E-8F1B-49EED0AE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2B7C46-1F83-5698-EA25-1C0894BF9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69" y="1377146"/>
            <a:ext cx="3057345" cy="36262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4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HR Data spredt over mange systemter</a:t>
            </a:r>
          </a:p>
        </p:txBody>
      </p:sp>
      <p:pic>
        <p:nvPicPr>
          <p:cNvPr id="5" name="Pladsholder til indhold 4" descr="Et billede, der indeholder tekst, skærmbillede, Font/skrifttype, Computerikon&#10;&#10;Indhold genereret af kunstig intelligens kan være forkert.">
            <a:extLst>
              <a:ext uri="{FF2B5EF4-FFF2-40B4-BE49-F238E27FC236}">
                <a16:creationId xmlns:a16="http://schemas.microsoft.com/office/drawing/2014/main" id="{A98A5952-DA94-5294-C3B5-34DFF1F93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2770" y="2626263"/>
            <a:ext cx="4646225" cy="310135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F0FFF1F-79B6-4A13-A464-070CD6F89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06625" y="814999"/>
            <a:ext cx="349093" cy="581435"/>
            <a:chOff x="10942198" y="814999"/>
            <a:chExt cx="465458" cy="581435"/>
          </a:xfrm>
          <a:solidFill>
            <a:srgbClr val="FFFFFF"/>
          </a:solidFill>
        </p:grpSpPr>
        <p:sp>
          <p:nvSpPr>
            <p:cNvPr id="20" name="Graphic 17">
              <a:extLst>
                <a:ext uri="{FF2B5EF4-FFF2-40B4-BE49-F238E27FC236}">
                  <a16:creationId xmlns:a16="http://schemas.microsoft.com/office/drawing/2014/main" id="{B71758F4-3F46-45DA-8AC5-4E508DA0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7738" y="814999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Graphic 15">
              <a:extLst>
                <a:ext uri="{FF2B5EF4-FFF2-40B4-BE49-F238E27FC236}">
                  <a16:creationId xmlns:a16="http://schemas.microsoft.com/office/drawing/2014/main" id="{8550FED7-7C32-42BB-98DB-30272A633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16518" y="1044294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grpFill/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Graphic 21">
              <a:extLst>
                <a:ext uri="{FF2B5EF4-FFF2-40B4-BE49-F238E27FC236}">
                  <a16:creationId xmlns:a16="http://schemas.microsoft.com/office/drawing/2014/main" id="{8D61482F-F3C5-4D66-8C5D-C6BBE3E12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2198" y="1268720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1991" y="6274341"/>
            <a:ext cx="8515350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8474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529E97A-97C3-40EA-8A04-5C02398D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04F824-9763-3438-AE7B-F9F44C3C8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630936"/>
            <a:ext cx="2699766" cy="146304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2300">
                <a:solidFill>
                  <a:srgbClr val="FFFFFF"/>
                </a:solidFill>
              </a:rPr>
              <a:t>Typiske HR-systemer – og hvorfor de ikke hænger sammen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59FA8C2E-A5A7-4490-927A-7CD58343E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80309" y="1355598"/>
            <a:ext cx="1554480" cy="13716"/>
          </a:xfrm>
          <a:custGeom>
            <a:avLst/>
            <a:gdLst>
              <a:gd name="connsiteX0" fmla="*/ 0 w 1554480"/>
              <a:gd name="connsiteY0" fmla="*/ 0 h 13716"/>
              <a:gd name="connsiteX1" fmla="*/ 549250 w 1554480"/>
              <a:gd name="connsiteY1" fmla="*/ 0 h 13716"/>
              <a:gd name="connsiteX2" fmla="*/ 1082954 w 1554480"/>
              <a:gd name="connsiteY2" fmla="*/ 0 h 13716"/>
              <a:gd name="connsiteX3" fmla="*/ 1554480 w 1554480"/>
              <a:gd name="connsiteY3" fmla="*/ 0 h 13716"/>
              <a:gd name="connsiteX4" fmla="*/ 1554480 w 1554480"/>
              <a:gd name="connsiteY4" fmla="*/ 13716 h 13716"/>
              <a:gd name="connsiteX5" fmla="*/ 1067410 w 1554480"/>
              <a:gd name="connsiteY5" fmla="*/ 13716 h 13716"/>
              <a:gd name="connsiteX6" fmla="*/ 549250 w 1554480"/>
              <a:gd name="connsiteY6" fmla="*/ 13716 h 13716"/>
              <a:gd name="connsiteX7" fmla="*/ 0 w 1554480"/>
              <a:gd name="connsiteY7" fmla="*/ 13716 h 13716"/>
              <a:gd name="connsiteX8" fmla="*/ 0 w 1554480"/>
              <a:gd name="connsiteY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3716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3820" y="4959"/>
                  <a:pt x="1554594" y="10798"/>
                  <a:pt x="1554480" y="13716"/>
                </a:cubicBezTo>
                <a:cubicBezTo>
                  <a:pt x="1338847" y="1555"/>
                  <a:pt x="1215066" y="33279"/>
                  <a:pt x="1067410" y="13716"/>
                </a:cubicBezTo>
                <a:cubicBezTo>
                  <a:pt x="919754" y="-5847"/>
                  <a:pt x="800465" y="-1492"/>
                  <a:pt x="549250" y="13716"/>
                </a:cubicBezTo>
                <a:cubicBezTo>
                  <a:pt x="298035" y="28924"/>
                  <a:pt x="158868" y="18197"/>
                  <a:pt x="0" y="13716"/>
                </a:cubicBezTo>
                <a:cubicBezTo>
                  <a:pt x="488" y="8630"/>
                  <a:pt x="480" y="6612"/>
                  <a:pt x="0" y="0"/>
                </a:cubicBezTo>
                <a:close/>
              </a:path>
              <a:path w="1554480" h="13716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232" y="4157"/>
                  <a:pt x="1554673" y="7559"/>
                  <a:pt x="1554480" y="13716"/>
                </a:cubicBezTo>
                <a:cubicBezTo>
                  <a:pt x="1336087" y="7600"/>
                  <a:pt x="1310024" y="15187"/>
                  <a:pt x="1067410" y="13716"/>
                </a:cubicBezTo>
                <a:cubicBezTo>
                  <a:pt x="824796" y="12246"/>
                  <a:pt x="787902" y="30075"/>
                  <a:pt x="518160" y="13716"/>
                </a:cubicBezTo>
                <a:cubicBezTo>
                  <a:pt x="248418" y="-2643"/>
                  <a:pt x="133160" y="4633"/>
                  <a:pt x="0" y="13716"/>
                </a:cubicBezTo>
                <a:cubicBezTo>
                  <a:pt x="43" y="9160"/>
                  <a:pt x="-111" y="481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FDA13939-96AD-445B-F57E-CD860D5D8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3" y="3802117"/>
            <a:ext cx="8873338" cy="208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27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753</Words>
  <Application>Microsoft Office PowerPoint</Application>
  <PresentationFormat>Skærmshow (4:3)</PresentationFormat>
  <Paragraphs>114</Paragraphs>
  <Slides>33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PowerPoint-præsentation</vt:lpstr>
      <vt:lpstr>Christian Sylvester +25 års erfaring fra Tech &amp; business-fokuseret forretningsudvikling, ledelse &amp; HR </vt:lpstr>
      <vt:lpstr>Kort præsentation af Sylvester &amp; co </vt:lpstr>
      <vt:lpstr>Jobposter – Intelligent markedsføring af jobs på sociale medier </vt:lpstr>
      <vt:lpstr>Dagens agenda</vt:lpstr>
      <vt:lpstr>PowerPoint-præsentation</vt:lpstr>
      <vt:lpstr>HR's nuværende virkelighed</vt:lpstr>
      <vt:lpstr>HR Data spredt over mange systemter</vt:lpstr>
      <vt:lpstr>Typiske HR-systemer – og hvorfor de ikke hænger sammen</vt:lpstr>
      <vt:lpstr>Derfor skal HR være datadrevet og integreret</vt:lpstr>
      <vt:lpstr>PowerPoint-præsentation</vt:lpstr>
      <vt:lpstr>PowerPoint-præsentation</vt:lpstr>
      <vt:lpstr>PowerPoint-præsentation</vt:lpstr>
      <vt:lpstr>PowerPoint-præsentation</vt:lpstr>
      <vt:lpstr>Introduktion til Microsoft Viva</vt:lpstr>
      <vt:lpstr>PowerPoint-præsentation</vt:lpstr>
      <vt:lpstr>Viva-platformens moduler</vt:lpstr>
      <vt:lpstr>Viva Connections</vt:lpstr>
      <vt:lpstr>Viva Engage</vt:lpstr>
      <vt:lpstr>Viva Insights</vt:lpstr>
      <vt:lpstr>Viva Learning</vt:lpstr>
      <vt:lpstr>Viva Goals</vt:lpstr>
      <vt:lpstr>Viva Topics</vt:lpstr>
      <vt:lpstr>Viva Pulse / Glint</vt:lpstr>
      <vt:lpstr>Viva Amplify</vt:lpstr>
      <vt:lpstr>Hvordan kommer vi i gang?</vt:lpstr>
      <vt:lpstr>KAN MICROSOFT UNDERSTØTTE ALLE HR PROCESSER?</vt:lpstr>
      <vt:lpstr>PowerPoint-præsentation</vt:lpstr>
      <vt:lpstr>PowerPoint-præsentation</vt:lpstr>
      <vt:lpstr>PowerPoint-præsentation</vt:lpstr>
      <vt:lpstr>PowerPoint-præsentation</vt:lpstr>
      <vt:lpstr>Kom i gang med Viva – start i det små</vt:lpstr>
      <vt:lpstr>Tak for i dag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Christian Sylvester</cp:lastModifiedBy>
  <cp:revision>2</cp:revision>
  <dcterms:created xsi:type="dcterms:W3CDTF">2013-01-27T09:14:16Z</dcterms:created>
  <dcterms:modified xsi:type="dcterms:W3CDTF">2025-04-10T06:56:46Z</dcterms:modified>
  <cp:category/>
</cp:coreProperties>
</file>