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65" r:id="rId2"/>
    <p:sldId id="280" r:id="rId3"/>
    <p:sldId id="737" r:id="rId4"/>
    <p:sldId id="887" r:id="rId5"/>
    <p:sldId id="277" r:id="rId6"/>
    <p:sldId id="977" r:id="rId7"/>
    <p:sldId id="824" r:id="rId8"/>
    <p:sldId id="256" r:id="rId9"/>
    <p:sldId id="981" r:id="rId10"/>
    <p:sldId id="692" r:id="rId11"/>
    <p:sldId id="294" r:id="rId12"/>
    <p:sldId id="712" r:id="rId13"/>
    <p:sldId id="260" r:id="rId14"/>
    <p:sldId id="258" r:id="rId15"/>
    <p:sldId id="825" r:id="rId16"/>
    <p:sldId id="888" r:id="rId17"/>
    <p:sldId id="785" r:id="rId18"/>
    <p:sldId id="960" r:id="rId19"/>
    <p:sldId id="902" r:id="rId20"/>
    <p:sldId id="912" r:id="rId21"/>
    <p:sldId id="962" r:id="rId22"/>
    <p:sldId id="961" r:id="rId23"/>
    <p:sldId id="979" r:id="rId24"/>
    <p:sldId id="963" r:id="rId25"/>
    <p:sldId id="935" r:id="rId26"/>
    <p:sldId id="916" r:id="rId27"/>
    <p:sldId id="954" r:id="rId28"/>
    <p:sldId id="901" r:id="rId29"/>
    <p:sldId id="896" r:id="rId30"/>
    <p:sldId id="259" r:id="rId31"/>
    <p:sldId id="980" r:id="rId32"/>
    <p:sldId id="796" r:id="rId33"/>
    <p:sldId id="857" r:id="rId34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31" autoAdjust="0"/>
    <p:restoredTop sz="94660"/>
  </p:normalViewPr>
  <p:slideViewPr>
    <p:cSldViewPr snapToGrid="0">
      <p:cViewPr>
        <p:scale>
          <a:sx n="30" d="100"/>
          <a:sy n="30" d="100"/>
        </p:scale>
        <p:origin x="2036" y="6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F56F69-61FF-4589-814B-F118964FF63C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01B847AC-525E-4867-B8AE-72979872464D}">
      <dgm:prSet phldrT="[Tekst]"/>
      <dgm:spPr/>
      <dgm:t>
        <a:bodyPr/>
        <a:lstStyle/>
        <a:p>
          <a:r>
            <a:rPr lang="en-US" dirty="0" err="1"/>
            <a:t>Udgangspunkt</a:t>
          </a:r>
          <a:endParaRPr lang="da-DK" dirty="0"/>
        </a:p>
      </dgm:t>
    </dgm:pt>
    <dgm:pt modelId="{A3383271-015B-4C67-8603-9132A1CEFE63}" type="parTrans" cxnId="{2B14E53C-5C69-4CBB-98E9-9CC2D2152D38}">
      <dgm:prSet/>
      <dgm:spPr/>
      <dgm:t>
        <a:bodyPr/>
        <a:lstStyle/>
        <a:p>
          <a:endParaRPr lang="da-DK"/>
        </a:p>
      </dgm:t>
    </dgm:pt>
    <dgm:pt modelId="{DB3BFABE-0D77-4897-8706-F11F2CFB6DFB}" type="sibTrans" cxnId="{2B14E53C-5C69-4CBB-98E9-9CC2D2152D38}">
      <dgm:prSet/>
      <dgm:spPr/>
      <dgm:t>
        <a:bodyPr/>
        <a:lstStyle/>
        <a:p>
          <a:endParaRPr lang="da-DK"/>
        </a:p>
      </dgm:t>
    </dgm:pt>
    <dgm:pt modelId="{B6ACC608-970C-424E-8E3B-891D75B95056}">
      <dgm:prSet phldrT="[Tekst]"/>
      <dgm:spPr/>
      <dgm:t>
        <a:bodyPr/>
        <a:lstStyle/>
        <a:p>
          <a:r>
            <a:rPr lang="en-US" dirty="0"/>
            <a:t>Problem</a:t>
          </a:r>
          <a:endParaRPr lang="da-DK" dirty="0"/>
        </a:p>
      </dgm:t>
    </dgm:pt>
    <dgm:pt modelId="{EF5FECED-0BBC-4F3C-AB64-94AA60DE1C3E}" type="parTrans" cxnId="{FD7280B7-D0B5-44CA-88F6-31466F5205D6}">
      <dgm:prSet/>
      <dgm:spPr/>
      <dgm:t>
        <a:bodyPr/>
        <a:lstStyle/>
        <a:p>
          <a:endParaRPr lang="da-DK"/>
        </a:p>
      </dgm:t>
    </dgm:pt>
    <dgm:pt modelId="{7B2AFB2E-F39D-45B6-8898-26EE3CE8B9E7}" type="sibTrans" cxnId="{FD7280B7-D0B5-44CA-88F6-31466F5205D6}">
      <dgm:prSet/>
      <dgm:spPr/>
      <dgm:t>
        <a:bodyPr/>
        <a:lstStyle/>
        <a:p>
          <a:endParaRPr lang="da-DK"/>
        </a:p>
      </dgm:t>
    </dgm:pt>
    <dgm:pt modelId="{CBDA7C97-3021-4025-883E-6D30F62D79CE}">
      <dgm:prSet phldrT="[Tekst]"/>
      <dgm:spPr/>
      <dgm:t>
        <a:bodyPr/>
        <a:lstStyle/>
        <a:p>
          <a:r>
            <a:rPr lang="en-US" dirty="0" err="1"/>
            <a:t>Potentiale</a:t>
          </a:r>
          <a:endParaRPr lang="da-DK" dirty="0"/>
        </a:p>
      </dgm:t>
    </dgm:pt>
    <dgm:pt modelId="{0F37DE8D-19BD-4918-A1D9-D4B0AFCF2EF3}" type="parTrans" cxnId="{32D9F8F2-10CB-4CAF-8555-42B34F9E3E30}">
      <dgm:prSet/>
      <dgm:spPr/>
      <dgm:t>
        <a:bodyPr/>
        <a:lstStyle/>
        <a:p>
          <a:endParaRPr lang="da-DK"/>
        </a:p>
      </dgm:t>
    </dgm:pt>
    <dgm:pt modelId="{3497CFD5-29B9-45E4-A87E-673F185A2760}" type="sibTrans" cxnId="{32D9F8F2-10CB-4CAF-8555-42B34F9E3E30}">
      <dgm:prSet/>
      <dgm:spPr/>
      <dgm:t>
        <a:bodyPr/>
        <a:lstStyle/>
        <a:p>
          <a:endParaRPr lang="da-DK"/>
        </a:p>
      </dgm:t>
    </dgm:pt>
    <dgm:pt modelId="{F1732B7D-922F-47BC-843A-45E276F94370}">
      <dgm:prSet phldrT="[Tekst]"/>
      <dgm:spPr/>
      <dgm:t>
        <a:bodyPr/>
        <a:lstStyle/>
        <a:p>
          <a:r>
            <a:rPr lang="en-US" dirty="0"/>
            <a:t>Mindset</a:t>
          </a:r>
          <a:endParaRPr lang="da-DK" dirty="0"/>
        </a:p>
      </dgm:t>
    </dgm:pt>
    <dgm:pt modelId="{9C2EE821-9335-4906-A07E-0E16CA41ECFD}" type="parTrans" cxnId="{1B0083EA-4AFA-4F01-A392-B1D456FF2220}">
      <dgm:prSet/>
      <dgm:spPr/>
      <dgm:t>
        <a:bodyPr/>
        <a:lstStyle/>
        <a:p>
          <a:endParaRPr lang="da-DK"/>
        </a:p>
      </dgm:t>
    </dgm:pt>
    <dgm:pt modelId="{01AA5089-1D9C-45C5-A1DC-1E59F3F152BA}" type="sibTrans" cxnId="{1B0083EA-4AFA-4F01-A392-B1D456FF2220}">
      <dgm:prSet/>
      <dgm:spPr/>
      <dgm:t>
        <a:bodyPr/>
        <a:lstStyle/>
        <a:p>
          <a:endParaRPr lang="da-DK"/>
        </a:p>
      </dgm:t>
    </dgm:pt>
    <dgm:pt modelId="{D17781B9-0D8D-4B7B-9C81-2AA90A3A9AA5}">
      <dgm:prSet phldrT="[Tekst]"/>
      <dgm:spPr/>
      <dgm:t>
        <a:bodyPr/>
        <a:lstStyle/>
        <a:p>
          <a:r>
            <a:rPr lang="en-US" dirty="0" err="1"/>
            <a:t>Tænk</a:t>
          </a:r>
          <a:r>
            <a:rPr lang="en-US" dirty="0"/>
            <a:t> </a:t>
          </a:r>
          <a:r>
            <a:rPr lang="en-US" dirty="0" err="1"/>
            <a:t>stort</a:t>
          </a:r>
          <a:endParaRPr lang="da-DK" dirty="0"/>
        </a:p>
      </dgm:t>
    </dgm:pt>
    <dgm:pt modelId="{79068D1C-9625-490E-AB8D-5B572C1ABDF0}" type="parTrans" cxnId="{1FEFA9BB-2067-4261-9314-06CED293E77B}">
      <dgm:prSet/>
      <dgm:spPr/>
      <dgm:t>
        <a:bodyPr/>
        <a:lstStyle/>
        <a:p>
          <a:endParaRPr lang="da-DK"/>
        </a:p>
      </dgm:t>
    </dgm:pt>
    <dgm:pt modelId="{CE0D8E61-87FA-4B6B-9D65-1DC90E2A564F}" type="sibTrans" cxnId="{1FEFA9BB-2067-4261-9314-06CED293E77B}">
      <dgm:prSet/>
      <dgm:spPr/>
      <dgm:t>
        <a:bodyPr/>
        <a:lstStyle/>
        <a:p>
          <a:endParaRPr lang="da-DK"/>
        </a:p>
      </dgm:t>
    </dgm:pt>
    <dgm:pt modelId="{E6646344-1250-4759-A041-7E61B42D0107}">
      <dgm:prSet phldrT="[Tekst]"/>
      <dgm:spPr/>
      <dgm:t>
        <a:bodyPr/>
        <a:lstStyle/>
        <a:p>
          <a:r>
            <a:rPr lang="en-US" dirty="0" err="1"/>
            <a:t>Handl</a:t>
          </a:r>
          <a:r>
            <a:rPr lang="en-US" dirty="0"/>
            <a:t> </a:t>
          </a:r>
          <a:r>
            <a:rPr lang="en-US" dirty="0" err="1"/>
            <a:t>småt</a:t>
          </a:r>
          <a:endParaRPr lang="en-US" dirty="0"/>
        </a:p>
      </dgm:t>
    </dgm:pt>
    <dgm:pt modelId="{58E148D2-A7A9-4C12-B322-BDFCBD17CF68}" type="parTrans" cxnId="{6F9D1F8A-3719-47CA-92E7-FBF6A0BCF67E}">
      <dgm:prSet/>
      <dgm:spPr/>
      <dgm:t>
        <a:bodyPr/>
        <a:lstStyle/>
        <a:p>
          <a:endParaRPr lang="da-DK"/>
        </a:p>
      </dgm:t>
    </dgm:pt>
    <dgm:pt modelId="{284F018F-50A9-4653-A049-02FA724A0D13}" type="sibTrans" cxnId="{6F9D1F8A-3719-47CA-92E7-FBF6A0BCF67E}">
      <dgm:prSet/>
      <dgm:spPr/>
      <dgm:t>
        <a:bodyPr/>
        <a:lstStyle/>
        <a:p>
          <a:endParaRPr lang="da-DK"/>
        </a:p>
      </dgm:t>
    </dgm:pt>
    <dgm:pt modelId="{3FA6656A-1CFB-4A11-91B6-9A7E84FE51EC}">
      <dgm:prSet phldrT="[Tekst]"/>
      <dgm:spPr/>
      <dgm:t>
        <a:bodyPr/>
        <a:lstStyle/>
        <a:p>
          <a:r>
            <a:rPr lang="en-US" dirty="0" err="1"/>
            <a:t>Bryd</a:t>
          </a:r>
          <a:r>
            <a:rPr lang="en-US" dirty="0"/>
            <a:t> </a:t>
          </a:r>
          <a:r>
            <a:rPr lang="en-US" dirty="0" err="1"/>
            <a:t>opgaver</a:t>
          </a:r>
          <a:r>
            <a:rPr lang="en-US" dirty="0"/>
            <a:t> </a:t>
          </a:r>
          <a:r>
            <a:rPr lang="en-US" dirty="0" err="1"/>
            <a:t>ned</a:t>
          </a:r>
          <a:endParaRPr lang="da-DK" dirty="0"/>
        </a:p>
      </dgm:t>
    </dgm:pt>
    <dgm:pt modelId="{CA7FC21B-2E5B-4023-86A5-DBECF2FEC720}" type="parTrans" cxnId="{1636BEAB-DF01-4483-86CB-DCFEF16CA4C0}">
      <dgm:prSet/>
      <dgm:spPr/>
      <dgm:t>
        <a:bodyPr/>
        <a:lstStyle/>
        <a:p>
          <a:endParaRPr lang="da-DK"/>
        </a:p>
      </dgm:t>
    </dgm:pt>
    <dgm:pt modelId="{0DCA5735-6A26-4BAE-9801-E8F5750DC8F6}" type="sibTrans" cxnId="{1636BEAB-DF01-4483-86CB-DCFEF16CA4C0}">
      <dgm:prSet/>
      <dgm:spPr/>
      <dgm:t>
        <a:bodyPr/>
        <a:lstStyle/>
        <a:p>
          <a:endParaRPr lang="da-DK"/>
        </a:p>
      </dgm:t>
    </dgm:pt>
    <dgm:pt modelId="{EFAF5F3F-2F10-4453-9E8D-DED1B9B80F7B}">
      <dgm:prSet phldrT="[Tekst]"/>
      <dgm:spPr/>
      <dgm:t>
        <a:bodyPr/>
        <a:lstStyle/>
        <a:p>
          <a:r>
            <a:rPr lang="en-US" dirty="0" err="1"/>
            <a:t>Organisation</a:t>
          </a:r>
          <a:endParaRPr lang="en-US" dirty="0"/>
        </a:p>
      </dgm:t>
    </dgm:pt>
    <dgm:pt modelId="{54131062-D53A-4D45-9DEE-3CB9935FC7A7}" type="parTrans" cxnId="{207F46A4-6929-4C57-9464-4DFDB7A93164}">
      <dgm:prSet/>
      <dgm:spPr/>
      <dgm:t>
        <a:bodyPr/>
        <a:lstStyle/>
        <a:p>
          <a:endParaRPr lang="da-DK"/>
        </a:p>
      </dgm:t>
    </dgm:pt>
    <dgm:pt modelId="{C0C155A0-D4C9-4B86-A8D9-9C30505CB7F5}" type="sibTrans" cxnId="{207F46A4-6929-4C57-9464-4DFDB7A93164}">
      <dgm:prSet/>
      <dgm:spPr/>
      <dgm:t>
        <a:bodyPr/>
        <a:lstStyle/>
        <a:p>
          <a:endParaRPr lang="da-DK"/>
        </a:p>
      </dgm:t>
    </dgm:pt>
    <dgm:pt modelId="{BA4F2ACC-42CC-4D81-A6C6-B028A5314C43}">
      <dgm:prSet phldrT="[Tekst]"/>
      <dgm:spPr/>
      <dgm:t>
        <a:bodyPr/>
        <a:lstStyle/>
        <a:p>
          <a:r>
            <a:rPr lang="en-US" dirty="0" err="1"/>
            <a:t>Ledelsen</a:t>
          </a:r>
          <a:endParaRPr lang="en-US" dirty="0"/>
        </a:p>
      </dgm:t>
    </dgm:pt>
    <dgm:pt modelId="{E6EA2E53-0C8B-4016-9714-F7AAB3F98080}" type="parTrans" cxnId="{69EDD069-F4FF-448A-B098-1209F3058340}">
      <dgm:prSet/>
      <dgm:spPr/>
      <dgm:t>
        <a:bodyPr/>
        <a:lstStyle/>
        <a:p>
          <a:endParaRPr lang="da-DK"/>
        </a:p>
      </dgm:t>
    </dgm:pt>
    <dgm:pt modelId="{DC144569-E798-4314-85B6-C8C8DC063518}" type="sibTrans" cxnId="{69EDD069-F4FF-448A-B098-1209F3058340}">
      <dgm:prSet/>
      <dgm:spPr/>
      <dgm:t>
        <a:bodyPr/>
        <a:lstStyle/>
        <a:p>
          <a:endParaRPr lang="da-DK"/>
        </a:p>
      </dgm:t>
    </dgm:pt>
    <dgm:pt modelId="{01DA4DA5-FDE5-4754-BD14-8773DF403A08}">
      <dgm:prSet phldrT="[Tekst]"/>
      <dgm:spPr/>
      <dgm:t>
        <a:bodyPr/>
        <a:lstStyle/>
        <a:p>
          <a:r>
            <a:rPr lang="en-US" dirty="0" err="1"/>
            <a:t>Videndeling</a:t>
          </a:r>
          <a:endParaRPr lang="en-US" dirty="0"/>
        </a:p>
      </dgm:t>
    </dgm:pt>
    <dgm:pt modelId="{A64EFA2E-8319-48B0-B66F-867627192DB7}" type="parTrans" cxnId="{C67097AE-D3C8-4259-BFE8-42CC4B4BC720}">
      <dgm:prSet/>
      <dgm:spPr/>
      <dgm:t>
        <a:bodyPr/>
        <a:lstStyle/>
        <a:p>
          <a:endParaRPr lang="da-DK"/>
        </a:p>
      </dgm:t>
    </dgm:pt>
    <dgm:pt modelId="{ECFAC71E-0C63-4FF8-B878-2B85682580A2}" type="sibTrans" cxnId="{C67097AE-D3C8-4259-BFE8-42CC4B4BC720}">
      <dgm:prSet/>
      <dgm:spPr/>
      <dgm:t>
        <a:bodyPr/>
        <a:lstStyle/>
        <a:p>
          <a:endParaRPr lang="da-DK"/>
        </a:p>
      </dgm:t>
    </dgm:pt>
    <dgm:pt modelId="{9D7F50F8-6018-4CA9-953D-1B95201C86E4}">
      <dgm:prSet phldrT="[Tekst]"/>
      <dgm:spPr/>
      <dgm:t>
        <a:bodyPr/>
        <a:lstStyle/>
        <a:p>
          <a:r>
            <a:rPr lang="en-US" dirty="0"/>
            <a:t>Listen Louder</a:t>
          </a:r>
        </a:p>
      </dgm:t>
    </dgm:pt>
    <dgm:pt modelId="{DEEAE120-35BA-4F30-BD3C-728DDB3BAD83}" type="parTrans" cxnId="{D952A04E-A707-4BA5-9CF8-63658EE5DBE2}">
      <dgm:prSet/>
      <dgm:spPr/>
      <dgm:t>
        <a:bodyPr/>
        <a:lstStyle/>
        <a:p>
          <a:endParaRPr lang="da-DK"/>
        </a:p>
      </dgm:t>
    </dgm:pt>
    <dgm:pt modelId="{AE5EA66E-3F4F-4324-A855-919E20F0C98B}" type="sibTrans" cxnId="{D952A04E-A707-4BA5-9CF8-63658EE5DBE2}">
      <dgm:prSet/>
      <dgm:spPr/>
      <dgm:t>
        <a:bodyPr/>
        <a:lstStyle/>
        <a:p>
          <a:endParaRPr lang="da-DK"/>
        </a:p>
      </dgm:t>
    </dgm:pt>
    <dgm:pt modelId="{CDF7358D-E7F0-482B-8E1B-FE1DD42DBF2B}">
      <dgm:prSet phldrT="[Tekst]"/>
      <dgm:spPr/>
      <dgm:t>
        <a:bodyPr/>
        <a:lstStyle/>
        <a:p>
          <a:r>
            <a:rPr lang="en-US" dirty="0" err="1"/>
            <a:t>Fejl</a:t>
          </a:r>
          <a:r>
            <a:rPr lang="en-US" dirty="0"/>
            <a:t> </a:t>
          </a:r>
          <a:r>
            <a:rPr lang="en-US" dirty="0" err="1"/>
            <a:t>billigt</a:t>
          </a:r>
          <a:endParaRPr lang="en-US" dirty="0"/>
        </a:p>
      </dgm:t>
    </dgm:pt>
    <dgm:pt modelId="{D95D7F54-4623-4CB3-A3E6-678334FA3E10}" type="parTrans" cxnId="{DA5BEC2D-448D-4A72-8038-F4C18E9040C5}">
      <dgm:prSet/>
      <dgm:spPr/>
      <dgm:t>
        <a:bodyPr/>
        <a:lstStyle/>
        <a:p>
          <a:endParaRPr lang="da-DK"/>
        </a:p>
      </dgm:t>
    </dgm:pt>
    <dgm:pt modelId="{45D4FACD-F5C6-455B-A9C7-AE102DA0542B}" type="sibTrans" cxnId="{DA5BEC2D-448D-4A72-8038-F4C18E9040C5}">
      <dgm:prSet/>
      <dgm:spPr/>
      <dgm:t>
        <a:bodyPr/>
        <a:lstStyle/>
        <a:p>
          <a:endParaRPr lang="da-DK"/>
        </a:p>
      </dgm:t>
    </dgm:pt>
    <dgm:pt modelId="{84E58284-345C-4D39-AC57-2762E2739F7A}">
      <dgm:prSet phldrT="[Tekst]"/>
      <dgm:spPr/>
      <dgm:t>
        <a:bodyPr/>
        <a:lstStyle/>
        <a:p>
          <a:r>
            <a:rPr lang="en-US" dirty="0" err="1"/>
            <a:t>Løsning</a:t>
          </a:r>
          <a:endParaRPr lang="en-US" dirty="0"/>
        </a:p>
      </dgm:t>
    </dgm:pt>
    <dgm:pt modelId="{1FB51C76-2A22-4C33-965F-2BFFAFD5BC1B}" type="parTrans" cxnId="{382B06D1-3EA1-4734-A441-8B41A0AC3731}">
      <dgm:prSet/>
      <dgm:spPr/>
      <dgm:t>
        <a:bodyPr/>
        <a:lstStyle/>
        <a:p>
          <a:endParaRPr lang="da-DK"/>
        </a:p>
      </dgm:t>
    </dgm:pt>
    <dgm:pt modelId="{AF253AD6-9E1E-4982-8D0C-CE78F33C5B11}" type="sibTrans" cxnId="{382B06D1-3EA1-4734-A441-8B41A0AC3731}">
      <dgm:prSet/>
      <dgm:spPr/>
      <dgm:t>
        <a:bodyPr/>
        <a:lstStyle/>
        <a:p>
          <a:endParaRPr lang="da-DK"/>
        </a:p>
      </dgm:t>
    </dgm:pt>
    <dgm:pt modelId="{AAC03587-6546-48D8-B367-CCD3541EA3FC}">
      <dgm:prSet phldrT="[Tekst]"/>
      <dgm:spPr/>
      <dgm:t>
        <a:bodyPr/>
        <a:lstStyle/>
        <a:p>
          <a:r>
            <a:rPr lang="en-US" dirty="0" err="1"/>
            <a:t>Partnere</a:t>
          </a:r>
          <a:endParaRPr lang="en-US" dirty="0"/>
        </a:p>
      </dgm:t>
    </dgm:pt>
    <dgm:pt modelId="{DB2BB929-7287-4033-8FFA-DD0F5AE5F065}" type="parTrans" cxnId="{347AF555-4721-464A-944E-640ED7A6E335}">
      <dgm:prSet/>
      <dgm:spPr/>
      <dgm:t>
        <a:bodyPr/>
        <a:lstStyle/>
        <a:p>
          <a:endParaRPr lang="da-DK"/>
        </a:p>
      </dgm:t>
    </dgm:pt>
    <dgm:pt modelId="{948AA952-5192-447C-9E69-CB682C5CC2A8}" type="sibTrans" cxnId="{347AF555-4721-464A-944E-640ED7A6E335}">
      <dgm:prSet/>
      <dgm:spPr/>
      <dgm:t>
        <a:bodyPr/>
        <a:lstStyle/>
        <a:p>
          <a:endParaRPr lang="da-DK"/>
        </a:p>
      </dgm:t>
    </dgm:pt>
    <dgm:pt modelId="{4C213396-74F4-41BC-8BE1-D7A7D6F12919}">
      <dgm:prSet phldrT="[Tekst]"/>
      <dgm:spPr/>
      <dgm:t>
        <a:bodyPr/>
        <a:lstStyle/>
        <a:p>
          <a:r>
            <a:rPr lang="en-US" dirty="0" err="1"/>
            <a:t>Kompetencer</a:t>
          </a:r>
          <a:endParaRPr lang="en-US" dirty="0"/>
        </a:p>
      </dgm:t>
    </dgm:pt>
    <dgm:pt modelId="{FA6B2245-A914-4570-9493-1A3710096968}" type="parTrans" cxnId="{4E1D80BB-EE78-4203-B077-0EE06E4A003B}">
      <dgm:prSet/>
      <dgm:spPr/>
      <dgm:t>
        <a:bodyPr/>
        <a:lstStyle/>
        <a:p>
          <a:endParaRPr lang="da-DK"/>
        </a:p>
      </dgm:t>
    </dgm:pt>
    <dgm:pt modelId="{5BE08815-6BA9-468E-ACBD-E8D92347CC3C}" type="sibTrans" cxnId="{4E1D80BB-EE78-4203-B077-0EE06E4A003B}">
      <dgm:prSet/>
      <dgm:spPr/>
      <dgm:t>
        <a:bodyPr/>
        <a:lstStyle/>
        <a:p>
          <a:endParaRPr lang="da-DK"/>
        </a:p>
      </dgm:t>
    </dgm:pt>
    <dgm:pt modelId="{DF0A6DD5-4392-43E7-800F-09F5A9421BC6}">
      <dgm:prSet phldrT="[Tekst]"/>
      <dgm:spPr/>
      <dgm:t>
        <a:bodyPr/>
        <a:lstStyle/>
        <a:p>
          <a:r>
            <a:rPr lang="en-US" dirty="0"/>
            <a:t>Data</a:t>
          </a:r>
        </a:p>
      </dgm:t>
    </dgm:pt>
    <dgm:pt modelId="{67E9AB6E-A4BC-43A0-AF29-79509FD369E6}" type="parTrans" cxnId="{4678259E-E2FA-421C-B235-596E1BA5871C}">
      <dgm:prSet/>
      <dgm:spPr/>
      <dgm:t>
        <a:bodyPr/>
        <a:lstStyle/>
        <a:p>
          <a:endParaRPr lang="da-DK"/>
        </a:p>
      </dgm:t>
    </dgm:pt>
    <dgm:pt modelId="{D96E7561-4D15-4967-BB9D-D7E497C01718}" type="sibTrans" cxnId="{4678259E-E2FA-421C-B235-596E1BA5871C}">
      <dgm:prSet/>
      <dgm:spPr/>
      <dgm:t>
        <a:bodyPr/>
        <a:lstStyle/>
        <a:p>
          <a:endParaRPr lang="da-DK"/>
        </a:p>
      </dgm:t>
    </dgm:pt>
    <dgm:pt modelId="{CA855412-F5B3-489D-8B10-F0EF124CB95E}">
      <dgm:prSet phldrT="[Tekst]"/>
      <dgm:spPr/>
      <dgm:t>
        <a:bodyPr/>
        <a:lstStyle/>
        <a:p>
          <a:r>
            <a:rPr lang="en-US" dirty="0"/>
            <a:t>Husk</a:t>
          </a:r>
        </a:p>
      </dgm:t>
    </dgm:pt>
    <dgm:pt modelId="{62DD9E99-A2AA-4779-B2C1-54FC95AA7D5D}" type="parTrans" cxnId="{9CD3B102-FD54-4967-B2A3-D199AD1453DC}">
      <dgm:prSet/>
      <dgm:spPr/>
      <dgm:t>
        <a:bodyPr/>
        <a:lstStyle/>
        <a:p>
          <a:endParaRPr lang="da-DK"/>
        </a:p>
      </dgm:t>
    </dgm:pt>
    <dgm:pt modelId="{E1DCC967-6361-4860-A498-61DEAACBA5B8}" type="sibTrans" cxnId="{9CD3B102-FD54-4967-B2A3-D199AD1453DC}">
      <dgm:prSet/>
      <dgm:spPr/>
      <dgm:t>
        <a:bodyPr/>
        <a:lstStyle/>
        <a:p>
          <a:endParaRPr lang="da-DK"/>
        </a:p>
      </dgm:t>
    </dgm:pt>
    <dgm:pt modelId="{915B1F5D-EDA2-4AFA-A493-8C4400BDEDC7}">
      <dgm:prSet phldrT="[Tekst]"/>
      <dgm:spPr/>
      <dgm:t>
        <a:bodyPr/>
        <a:lstStyle/>
        <a:p>
          <a:r>
            <a:rPr lang="en-US" dirty="0" err="1"/>
            <a:t>Sikkerhed</a:t>
          </a:r>
          <a:endParaRPr lang="en-US" dirty="0"/>
        </a:p>
      </dgm:t>
    </dgm:pt>
    <dgm:pt modelId="{C59F57D5-BE43-4D2C-A928-27917C06E1B4}" type="parTrans" cxnId="{8A0B1C4C-0C2D-4402-A247-2CCEBFB7FCCB}">
      <dgm:prSet/>
      <dgm:spPr/>
      <dgm:t>
        <a:bodyPr/>
        <a:lstStyle/>
        <a:p>
          <a:endParaRPr lang="da-DK"/>
        </a:p>
      </dgm:t>
    </dgm:pt>
    <dgm:pt modelId="{CD36887D-FF7E-4ACA-9BF6-68398CBC012D}" type="sibTrans" cxnId="{8A0B1C4C-0C2D-4402-A247-2CCEBFB7FCCB}">
      <dgm:prSet/>
      <dgm:spPr/>
      <dgm:t>
        <a:bodyPr/>
        <a:lstStyle/>
        <a:p>
          <a:endParaRPr lang="da-DK"/>
        </a:p>
      </dgm:t>
    </dgm:pt>
    <dgm:pt modelId="{0F6B2001-6B53-4526-95E0-6E61B7071C8B}">
      <dgm:prSet phldrT="[Tekst]"/>
      <dgm:spPr/>
      <dgm:t>
        <a:bodyPr/>
        <a:lstStyle/>
        <a:p>
          <a:r>
            <a:rPr lang="en-US" dirty="0"/>
            <a:t>Bias</a:t>
          </a:r>
        </a:p>
      </dgm:t>
    </dgm:pt>
    <dgm:pt modelId="{08001AB2-F36F-4925-9192-A3D1C93FE2B5}" type="parTrans" cxnId="{5E945CA4-ABF0-4641-A83C-E6616AC32AD4}">
      <dgm:prSet/>
      <dgm:spPr/>
      <dgm:t>
        <a:bodyPr/>
        <a:lstStyle/>
        <a:p>
          <a:endParaRPr lang="da-DK"/>
        </a:p>
      </dgm:t>
    </dgm:pt>
    <dgm:pt modelId="{56D4CDA6-1AA9-4400-AEED-0A5ED0546C7B}" type="sibTrans" cxnId="{5E945CA4-ABF0-4641-A83C-E6616AC32AD4}">
      <dgm:prSet/>
      <dgm:spPr/>
      <dgm:t>
        <a:bodyPr/>
        <a:lstStyle/>
        <a:p>
          <a:endParaRPr lang="da-DK"/>
        </a:p>
      </dgm:t>
    </dgm:pt>
    <dgm:pt modelId="{B9AF2362-327C-45FF-A2B9-2E3EAE48B1D9}">
      <dgm:prSet phldrT="[Tekst]"/>
      <dgm:spPr/>
      <dgm:t>
        <a:bodyPr/>
        <a:lstStyle/>
        <a:p>
          <a:r>
            <a:rPr lang="en-US" dirty="0"/>
            <a:t>GDPR</a:t>
          </a:r>
        </a:p>
      </dgm:t>
    </dgm:pt>
    <dgm:pt modelId="{4809C858-7F46-4AF0-885A-93421B614309}" type="parTrans" cxnId="{AF6C2FED-4FA1-42D4-8A14-4480E0405C93}">
      <dgm:prSet/>
      <dgm:spPr/>
      <dgm:t>
        <a:bodyPr/>
        <a:lstStyle/>
        <a:p>
          <a:endParaRPr lang="da-DK"/>
        </a:p>
      </dgm:t>
    </dgm:pt>
    <dgm:pt modelId="{8959D14C-2BA7-4253-9347-924585EF7BE4}" type="sibTrans" cxnId="{AF6C2FED-4FA1-42D4-8A14-4480E0405C93}">
      <dgm:prSet/>
      <dgm:spPr/>
      <dgm:t>
        <a:bodyPr/>
        <a:lstStyle/>
        <a:p>
          <a:endParaRPr lang="da-DK"/>
        </a:p>
      </dgm:t>
    </dgm:pt>
    <dgm:pt modelId="{7C5FF218-185B-4E1D-8DED-39B38868ECBA}" type="pres">
      <dgm:prSet presAssocID="{69F56F69-61FF-4589-814B-F118964FF63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7B81753-77E0-47B3-B9F2-52DA8D6ADD80}" type="pres">
      <dgm:prSet presAssocID="{01B847AC-525E-4867-B8AE-72979872464D}" presName="root" presStyleCnt="0"/>
      <dgm:spPr/>
    </dgm:pt>
    <dgm:pt modelId="{0DE97719-F2A0-4C7B-9D8C-94D744E91177}" type="pres">
      <dgm:prSet presAssocID="{01B847AC-525E-4867-B8AE-72979872464D}" presName="rootComposite" presStyleCnt="0"/>
      <dgm:spPr/>
    </dgm:pt>
    <dgm:pt modelId="{6A8D4308-C8B2-4222-A519-DA0475C827A8}" type="pres">
      <dgm:prSet presAssocID="{01B847AC-525E-4867-B8AE-72979872464D}" presName="rootText" presStyleLbl="node1" presStyleIdx="0" presStyleCnt="5"/>
      <dgm:spPr/>
    </dgm:pt>
    <dgm:pt modelId="{56AF8942-CB2B-4754-90E3-53942D57A375}" type="pres">
      <dgm:prSet presAssocID="{01B847AC-525E-4867-B8AE-72979872464D}" presName="rootConnector" presStyleLbl="node1" presStyleIdx="0" presStyleCnt="5"/>
      <dgm:spPr/>
    </dgm:pt>
    <dgm:pt modelId="{D22DB0FD-93CD-4BE5-B9C4-49C2AC1C52E7}" type="pres">
      <dgm:prSet presAssocID="{01B847AC-525E-4867-B8AE-72979872464D}" presName="childShape" presStyleCnt="0"/>
      <dgm:spPr/>
    </dgm:pt>
    <dgm:pt modelId="{5984E1DC-8607-4441-9F3A-52438F44338A}" type="pres">
      <dgm:prSet presAssocID="{EF5FECED-0BBC-4F3C-AB64-94AA60DE1C3E}" presName="Name13" presStyleLbl="parChTrans1D2" presStyleIdx="0" presStyleCnt="15"/>
      <dgm:spPr/>
    </dgm:pt>
    <dgm:pt modelId="{320348A5-497F-4A15-9718-CA9DB3937632}" type="pres">
      <dgm:prSet presAssocID="{B6ACC608-970C-424E-8E3B-891D75B95056}" presName="childText" presStyleLbl="bgAcc1" presStyleIdx="0" presStyleCnt="15">
        <dgm:presLayoutVars>
          <dgm:bulletEnabled val="1"/>
        </dgm:presLayoutVars>
      </dgm:prSet>
      <dgm:spPr/>
    </dgm:pt>
    <dgm:pt modelId="{4E9F0B34-F30F-4435-8390-8039C32005AE}" type="pres">
      <dgm:prSet presAssocID="{0F37DE8D-19BD-4918-A1D9-D4B0AFCF2EF3}" presName="Name13" presStyleLbl="parChTrans1D2" presStyleIdx="1" presStyleCnt="15"/>
      <dgm:spPr/>
    </dgm:pt>
    <dgm:pt modelId="{E8DB8D58-8611-45A3-9BE8-4013EC97AE96}" type="pres">
      <dgm:prSet presAssocID="{CBDA7C97-3021-4025-883E-6D30F62D79CE}" presName="childText" presStyleLbl="bgAcc1" presStyleIdx="1" presStyleCnt="15">
        <dgm:presLayoutVars>
          <dgm:bulletEnabled val="1"/>
        </dgm:presLayoutVars>
      </dgm:prSet>
      <dgm:spPr/>
    </dgm:pt>
    <dgm:pt modelId="{825FF344-6464-4777-9118-7999440113BC}" type="pres">
      <dgm:prSet presAssocID="{CA7FC21B-2E5B-4023-86A5-DBECF2FEC720}" presName="Name13" presStyleLbl="parChTrans1D2" presStyleIdx="2" presStyleCnt="15"/>
      <dgm:spPr/>
    </dgm:pt>
    <dgm:pt modelId="{F0056BC9-4083-465F-A855-2AB11FDA740A}" type="pres">
      <dgm:prSet presAssocID="{3FA6656A-1CFB-4A11-91B6-9A7E84FE51EC}" presName="childText" presStyleLbl="bgAcc1" presStyleIdx="2" presStyleCnt="15">
        <dgm:presLayoutVars>
          <dgm:bulletEnabled val="1"/>
        </dgm:presLayoutVars>
      </dgm:prSet>
      <dgm:spPr/>
    </dgm:pt>
    <dgm:pt modelId="{EA21BC72-62A3-44EC-9F18-722AA9BA45FB}" type="pres">
      <dgm:prSet presAssocID="{F1732B7D-922F-47BC-843A-45E276F94370}" presName="root" presStyleCnt="0"/>
      <dgm:spPr/>
    </dgm:pt>
    <dgm:pt modelId="{F4DEF597-5963-4363-A4E9-E642247EDDDD}" type="pres">
      <dgm:prSet presAssocID="{F1732B7D-922F-47BC-843A-45E276F94370}" presName="rootComposite" presStyleCnt="0"/>
      <dgm:spPr/>
    </dgm:pt>
    <dgm:pt modelId="{A05ACDFF-152E-49D6-9A59-DD1161B7F289}" type="pres">
      <dgm:prSet presAssocID="{F1732B7D-922F-47BC-843A-45E276F94370}" presName="rootText" presStyleLbl="node1" presStyleIdx="1" presStyleCnt="5"/>
      <dgm:spPr/>
    </dgm:pt>
    <dgm:pt modelId="{D1582993-3601-4B4B-9139-C28A777EF122}" type="pres">
      <dgm:prSet presAssocID="{F1732B7D-922F-47BC-843A-45E276F94370}" presName="rootConnector" presStyleLbl="node1" presStyleIdx="1" presStyleCnt="5"/>
      <dgm:spPr/>
    </dgm:pt>
    <dgm:pt modelId="{59B8887F-8B84-4B80-8173-B957B21A7781}" type="pres">
      <dgm:prSet presAssocID="{F1732B7D-922F-47BC-843A-45E276F94370}" presName="childShape" presStyleCnt="0"/>
      <dgm:spPr/>
    </dgm:pt>
    <dgm:pt modelId="{2D611B89-E9F6-4F0B-BC7A-7C730CF6715B}" type="pres">
      <dgm:prSet presAssocID="{79068D1C-9625-490E-AB8D-5B572C1ABDF0}" presName="Name13" presStyleLbl="parChTrans1D2" presStyleIdx="3" presStyleCnt="15"/>
      <dgm:spPr/>
    </dgm:pt>
    <dgm:pt modelId="{CEDF1531-E0B4-45CE-81F4-9804D1D6FB34}" type="pres">
      <dgm:prSet presAssocID="{D17781B9-0D8D-4B7B-9C81-2AA90A3A9AA5}" presName="childText" presStyleLbl="bgAcc1" presStyleIdx="3" presStyleCnt="15">
        <dgm:presLayoutVars>
          <dgm:bulletEnabled val="1"/>
        </dgm:presLayoutVars>
      </dgm:prSet>
      <dgm:spPr/>
    </dgm:pt>
    <dgm:pt modelId="{E138F50A-66BD-4EB8-96EA-8D5E016D741A}" type="pres">
      <dgm:prSet presAssocID="{58E148D2-A7A9-4C12-B322-BDFCBD17CF68}" presName="Name13" presStyleLbl="parChTrans1D2" presStyleIdx="4" presStyleCnt="15"/>
      <dgm:spPr/>
    </dgm:pt>
    <dgm:pt modelId="{E3EB1874-6107-4E32-8AF7-2AD258B66297}" type="pres">
      <dgm:prSet presAssocID="{E6646344-1250-4759-A041-7E61B42D0107}" presName="childText" presStyleLbl="bgAcc1" presStyleIdx="4" presStyleCnt="15">
        <dgm:presLayoutVars>
          <dgm:bulletEnabled val="1"/>
        </dgm:presLayoutVars>
      </dgm:prSet>
      <dgm:spPr/>
    </dgm:pt>
    <dgm:pt modelId="{7AF925F4-62AC-4417-A55A-772081CA4B58}" type="pres">
      <dgm:prSet presAssocID="{D95D7F54-4623-4CB3-A3E6-678334FA3E10}" presName="Name13" presStyleLbl="parChTrans1D2" presStyleIdx="5" presStyleCnt="15"/>
      <dgm:spPr/>
    </dgm:pt>
    <dgm:pt modelId="{33996433-9BED-4DDA-B271-C70C5939EB4A}" type="pres">
      <dgm:prSet presAssocID="{CDF7358D-E7F0-482B-8E1B-FE1DD42DBF2B}" presName="childText" presStyleLbl="bgAcc1" presStyleIdx="5" presStyleCnt="15">
        <dgm:presLayoutVars>
          <dgm:bulletEnabled val="1"/>
        </dgm:presLayoutVars>
      </dgm:prSet>
      <dgm:spPr/>
    </dgm:pt>
    <dgm:pt modelId="{29A149C9-A589-435F-BCEF-E0912CD45FA8}" type="pres">
      <dgm:prSet presAssocID="{EFAF5F3F-2F10-4453-9E8D-DED1B9B80F7B}" presName="root" presStyleCnt="0"/>
      <dgm:spPr/>
    </dgm:pt>
    <dgm:pt modelId="{C814F5B5-E1C6-414E-8D4C-CED828ACD9B1}" type="pres">
      <dgm:prSet presAssocID="{EFAF5F3F-2F10-4453-9E8D-DED1B9B80F7B}" presName="rootComposite" presStyleCnt="0"/>
      <dgm:spPr/>
    </dgm:pt>
    <dgm:pt modelId="{9C0FA00D-7B38-42C2-9C12-E6657246C98E}" type="pres">
      <dgm:prSet presAssocID="{EFAF5F3F-2F10-4453-9E8D-DED1B9B80F7B}" presName="rootText" presStyleLbl="node1" presStyleIdx="2" presStyleCnt="5"/>
      <dgm:spPr/>
    </dgm:pt>
    <dgm:pt modelId="{FF6B7765-5246-4CC8-81F3-F591AD82CDE8}" type="pres">
      <dgm:prSet presAssocID="{EFAF5F3F-2F10-4453-9E8D-DED1B9B80F7B}" presName="rootConnector" presStyleLbl="node1" presStyleIdx="2" presStyleCnt="5"/>
      <dgm:spPr/>
    </dgm:pt>
    <dgm:pt modelId="{5661CDF8-3D36-4E39-9F83-ED1BC31163A8}" type="pres">
      <dgm:prSet presAssocID="{EFAF5F3F-2F10-4453-9E8D-DED1B9B80F7B}" presName="childShape" presStyleCnt="0"/>
      <dgm:spPr/>
    </dgm:pt>
    <dgm:pt modelId="{98F597B1-0388-4D25-8263-E07C4CBCDD06}" type="pres">
      <dgm:prSet presAssocID="{E6EA2E53-0C8B-4016-9714-F7AAB3F98080}" presName="Name13" presStyleLbl="parChTrans1D2" presStyleIdx="6" presStyleCnt="15"/>
      <dgm:spPr/>
    </dgm:pt>
    <dgm:pt modelId="{4B9D7636-C580-4F7E-9893-2065889777B9}" type="pres">
      <dgm:prSet presAssocID="{BA4F2ACC-42CC-4D81-A6C6-B028A5314C43}" presName="childText" presStyleLbl="bgAcc1" presStyleIdx="6" presStyleCnt="15">
        <dgm:presLayoutVars>
          <dgm:bulletEnabled val="1"/>
        </dgm:presLayoutVars>
      </dgm:prSet>
      <dgm:spPr/>
    </dgm:pt>
    <dgm:pt modelId="{882D6E18-9EDA-4C87-80D4-3D40FC231A47}" type="pres">
      <dgm:prSet presAssocID="{A64EFA2E-8319-48B0-B66F-867627192DB7}" presName="Name13" presStyleLbl="parChTrans1D2" presStyleIdx="7" presStyleCnt="15"/>
      <dgm:spPr/>
    </dgm:pt>
    <dgm:pt modelId="{AF4FEB5E-4447-4532-B45F-8858AFA49065}" type="pres">
      <dgm:prSet presAssocID="{01DA4DA5-FDE5-4754-BD14-8773DF403A08}" presName="childText" presStyleLbl="bgAcc1" presStyleIdx="7" presStyleCnt="15">
        <dgm:presLayoutVars>
          <dgm:bulletEnabled val="1"/>
        </dgm:presLayoutVars>
      </dgm:prSet>
      <dgm:spPr/>
    </dgm:pt>
    <dgm:pt modelId="{5CE311C8-AE1D-475B-A2F4-700866C73939}" type="pres">
      <dgm:prSet presAssocID="{DEEAE120-35BA-4F30-BD3C-728DDB3BAD83}" presName="Name13" presStyleLbl="parChTrans1D2" presStyleIdx="8" presStyleCnt="15"/>
      <dgm:spPr/>
    </dgm:pt>
    <dgm:pt modelId="{D4C76B0F-4EC7-4956-B7D4-45029B513E99}" type="pres">
      <dgm:prSet presAssocID="{9D7F50F8-6018-4CA9-953D-1B95201C86E4}" presName="childText" presStyleLbl="bgAcc1" presStyleIdx="8" presStyleCnt="15">
        <dgm:presLayoutVars>
          <dgm:bulletEnabled val="1"/>
        </dgm:presLayoutVars>
      </dgm:prSet>
      <dgm:spPr/>
    </dgm:pt>
    <dgm:pt modelId="{EF72D257-43BD-4642-B1F7-E01915236A92}" type="pres">
      <dgm:prSet presAssocID="{84E58284-345C-4D39-AC57-2762E2739F7A}" presName="root" presStyleCnt="0"/>
      <dgm:spPr/>
    </dgm:pt>
    <dgm:pt modelId="{A26BF8E9-6BAE-4B5F-A4AC-3225E4388794}" type="pres">
      <dgm:prSet presAssocID="{84E58284-345C-4D39-AC57-2762E2739F7A}" presName="rootComposite" presStyleCnt="0"/>
      <dgm:spPr/>
    </dgm:pt>
    <dgm:pt modelId="{809D2A2A-9429-40CF-BBAE-347134CD3596}" type="pres">
      <dgm:prSet presAssocID="{84E58284-345C-4D39-AC57-2762E2739F7A}" presName="rootText" presStyleLbl="node1" presStyleIdx="3" presStyleCnt="5"/>
      <dgm:spPr/>
    </dgm:pt>
    <dgm:pt modelId="{B38C92BE-3A75-41E3-ACA6-564937CCFE7B}" type="pres">
      <dgm:prSet presAssocID="{84E58284-345C-4D39-AC57-2762E2739F7A}" presName="rootConnector" presStyleLbl="node1" presStyleIdx="3" presStyleCnt="5"/>
      <dgm:spPr/>
    </dgm:pt>
    <dgm:pt modelId="{4971CBD9-5A24-4B45-A7D2-294DB54E4513}" type="pres">
      <dgm:prSet presAssocID="{84E58284-345C-4D39-AC57-2762E2739F7A}" presName="childShape" presStyleCnt="0"/>
      <dgm:spPr/>
    </dgm:pt>
    <dgm:pt modelId="{9B9FA532-2818-495D-9C80-F8369842F5C9}" type="pres">
      <dgm:prSet presAssocID="{DB2BB929-7287-4033-8FFA-DD0F5AE5F065}" presName="Name13" presStyleLbl="parChTrans1D2" presStyleIdx="9" presStyleCnt="15"/>
      <dgm:spPr/>
    </dgm:pt>
    <dgm:pt modelId="{53A7B79E-91E4-416E-AE00-7ED0154C69FE}" type="pres">
      <dgm:prSet presAssocID="{AAC03587-6546-48D8-B367-CCD3541EA3FC}" presName="childText" presStyleLbl="bgAcc1" presStyleIdx="9" presStyleCnt="15">
        <dgm:presLayoutVars>
          <dgm:bulletEnabled val="1"/>
        </dgm:presLayoutVars>
      </dgm:prSet>
      <dgm:spPr/>
    </dgm:pt>
    <dgm:pt modelId="{D6E78666-B376-4A76-9A9A-270C5CB9A583}" type="pres">
      <dgm:prSet presAssocID="{FA6B2245-A914-4570-9493-1A3710096968}" presName="Name13" presStyleLbl="parChTrans1D2" presStyleIdx="10" presStyleCnt="15"/>
      <dgm:spPr/>
    </dgm:pt>
    <dgm:pt modelId="{EE5C996E-FFE5-48E7-B17E-BF7B3D1D9777}" type="pres">
      <dgm:prSet presAssocID="{4C213396-74F4-41BC-8BE1-D7A7D6F12919}" presName="childText" presStyleLbl="bgAcc1" presStyleIdx="10" presStyleCnt="15">
        <dgm:presLayoutVars>
          <dgm:bulletEnabled val="1"/>
        </dgm:presLayoutVars>
      </dgm:prSet>
      <dgm:spPr/>
    </dgm:pt>
    <dgm:pt modelId="{3D7BB681-28BB-478A-AFD2-410172181ED1}" type="pres">
      <dgm:prSet presAssocID="{67E9AB6E-A4BC-43A0-AF29-79509FD369E6}" presName="Name13" presStyleLbl="parChTrans1D2" presStyleIdx="11" presStyleCnt="15"/>
      <dgm:spPr/>
    </dgm:pt>
    <dgm:pt modelId="{7034D16C-6597-4704-A9A5-E341D0704EF6}" type="pres">
      <dgm:prSet presAssocID="{DF0A6DD5-4392-43E7-800F-09F5A9421BC6}" presName="childText" presStyleLbl="bgAcc1" presStyleIdx="11" presStyleCnt="15">
        <dgm:presLayoutVars>
          <dgm:bulletEnabled val="1"/>
        </dgm:presLayoutVars>
      </dgm:prSet>
      <dgm:spPr/>
    </dgm:pt>
    <dgm:pt modelId="{59A9B42D-2E24-4717-BC81-2724BA6C859B}" type="pres">
      <dgm:prSet presAssocID="{CA855412-F5B3-489D-8B10-F0EF124CB95E}" presName="root" presStyleCnt="0"/>
      <dgm:spPr/>
    </dgm:pt>
    <dgm:pt modelId="{C2AF5D2D-13D6-4041-AAE9-ACF88326BD52}" type="pres">
      <dgm:prSet presAssocID="{CA855412-F5B3-489D-8B10-F0EF124CB95E}" presName="rootComposite" presStyleCnt="0"/>
      <dgm:spPr/>
    </dgm:pt>
    <dgm:pt modelId="{5E548D38-627C-401D-B9E3-7EBD44E6A05B}" type="pres">
      <dgm:prSet presAssocID="{CA855412-F5B3-489D-8B10-F0EF124CB95E}" presName="rootText" presStyleLbl="node1" presStyleIdx="4" presStyleCnt="5"/>
      <dgm:spPr/>
    </dgm:pt>
    <dgm:pt modelId="{0B4D1DD1-8D1C-4E14-B2B8-68349BA94C7F}" type="pres">
      <dgm:prSet presAssocID="{CA855412-F5B3-489D-8B10-F0EF124CB95E}" presName="rootConnector" presStyleLbl="node1" presStyleIdx="4" presStyleCnt="5"/>
      <dgm:spPr/>
    </dgm:pt>
    <dgm:pt modelId="{0185025B-80E9-44A8-AED3-0333EADBA85E}" type="pres">
      <dgm:prSet presAssocID="{CA855412-F5B3-489D-8B10-F0EF124CB95E}" presName="childShape" presStyleCnt="0"/>
      <dgm:spPr/>
    </dgm:pt>
    <dgm:pt modelId="{D18AC9ED-A6FF-478B-962F-E628635D8654}" type="pres">
      <dgm:prSet presAssocID="{C59F57D5-BE43-4D2C-A928-27917C06E1B4}" presName="Name13" presStyleLbl="parChTrans1D2" presStyleIdx="12" presStyleCnt="15"/>
      <dgm:spPr/>
    </dgm:pt>
    <dgm:pt modelId="{E505DD34-236A-48A7-B110-CE8C4CD745B1}" type="pres">
      <dgm:prSet presAssocID="{915B1F5D-EDA2-4AFA-A493-8C4400BDEDC7}" presName="childText" presStyleLbl="bgAcc1" presStyleIdx="12" presStyleCnt="15">
        <dgm:presLayoutVars>
          <dgm:bulletEnabled val="1"/>
        </dgm:presLayoutVars>
      </dgm:prSet>
      <dgm:spPr/>
    </dgm:pt>
    <dgm:pt modelId="{BC9F1922-1ABA-43FC-AD33-DF7EFDF89E50}" type="pres">
      <dgm:prSet presAssocID="{08001AB2-F36F-4925-9192-A3D1C93FE2B5}" presName="Name13" presStyleLbl="parChTrans1D2" presStyleIdx="13" presStyleCnt="15"/>
      <dgm:spPr/>
    </dgm:pt>
    <dgm:pt modelId="{678A3EDF-1031-4B1A-BB43-CEB0E4A1EB18}" type="pres">
      <dgm:prSet presAssocID="{0F6B2001-6B53-4526-95E0-6E61B7071C8B}" presName="childText" presStyleLbl="bgAcc1" presStyleIdx="13" presStyleCnt="15">
        <dgm:presLayoutVars>
          <dgm:bulletEnabled val="1"/>
        </dgm:presLayoutVars>
      </dgm:prSet>
      <dgm:spPr/>
    </dgm:pt>
    <dgm:pt modelId="{603DC517-8537-48A1-BAAF-844466B914C9}" type="pres">
      <dgm:prSet presAssocID="{4809C858-7F46-4AF0-885A-93421B614309}" presName="Name13" presStyleLbl="parChTrans1D2" presStyleIdx="14" presStyleCnt="15"/>
      <dgm:spPr/>
    </dgm:pt>
    <dgm:pt modelId="{E4B4EE64-6C68-46B0-B1B1-155C74568F5C}" type="pres">
      <dgm:prSet presAssocID="{B9AF2362-327C-45FF-A2B9-2E3EAE48B1D9}" presName="childText" presStyleLbl="bgAcc1" presStyleIdx="14" presStyleCnt="15">
        <dgm:presLayoutVars>
          <dgm:bulletEnabled val="1"/>
        </dgm:presLayoutVars>
      </dgm:prSet>
      <dgm:spPr/>
    </dgm:pt>
  </dgm:ptLst>
  <dgm:cxnLst>
    <dgm:cxn modelId="{355B0202-91A6-42A1-9A54-CF2C74D5C4FB}" type="presOf" srcId="{E6646344-1250-4759-A041-7E61B42D0107}" destId="{E3EB1874-6107-4E32-8AF7-2AD258B66297}" srcOrd="0" destOrd="0" presId="urn:microsoft.com/office/officeart/2005/8/layout/hierarchy3"/>
    <dgm:cxn modelId="{9CD3B102-FD54-4967-B2A3-D199AD1453DC}" srcId="{69F56F69-61FF-4589-814B-F118964FF63C}" destId="{CA855412-F5B3-489D-8B10-F0EF124CB95E}" srcOrd="4" destOrd="0" parTransId="{62DD9E99-A2AA-4779-B2C1-54FC95AA7D5D}" sibTransId="{E1DCC967-6361-4860-A498-61DEAACBA5B8}"/>
    <dgm:cxn modelId="{457EA014-D18D-49EA-83A3-D487A65E6A21}" type="presOf" srcId="{EF5FECED-0BBC-4F3C-AB64-94AA60DE1C3E}" destId="{5984E1DC-8607-4441-9F3A-52438F44338A}" srcOrd="0" destOrd="0" presId="urn:microsoft.com/office/officeart/2005/8/layout/hierarchy3"/>
    <dgm:cxn modelId="{58FFDD18-CC3A-4A99-8BC4-2F40B1CAF110}" type="presOf" srcId="{FA6B2245-A914-4570-9493-1A3710096968}" destId="{D6E78666-B376-4A76-9A9A-270C5CB9A583}" srcOrd="0" destOrd="0" presId="urn:microsoft.com/office/officeart/2005/8/layout/hierarchy3"/>
    <dgm:cxn modelId="{440A6B1C-EADE-43A7-B551-CDDC0394EAF8}" type="presOf" srcId="{DF0A6DD5-4392-43E7-800F-09F5A9421BC6}" destId="{7034D16C-6597-4704-A9A5-E341D0704EF6}" srcOrd="0" destOrd="0" presId="urn:microsoft.com/office/officeart/2005/8/layout/hierarchy3"/>
    <dgm:cxn modelId="{10A71920-726C-44FA-B4DD-2F53CA7B8C96}" type="presOf" srcId="{9D7F50F8-6018-4CA9-953D-1B95201C86E4}" destId="{D4C76B0F-4EC7-4956-B7D4-45029B513E99}" srcOrd="0" destOrd="0" presId="urn:microsoft.com/office/officeart/2005/8/layout/hierarchy3"/>
    <dgm:cxn modelId="{DA5BEC2D-448D-4A72-8038-F4C18E9040C5}" srcId="{F1732B7D-922F-47BC-843A-45E276F94370}" destId="{CDF7358D-E7F0-482B-8E1B-FE1DD42DBF2B}" srcOrd="2" destOrd="0" parTransId="{D95D7F54-4623-4CB3-A3E6-678334FA3E10}" sibTransId="{45D4FACD-F5C6-455B-A9C7-AE102DA0542B}"/>
    <dgm:cxn modelId="{B69AF038-4048-4FAE-B7CB-D6A75B0AA8A0}" type="presOf" srcId="{84E58284-345C-4D39-AC57-2762E2739F7A}" destId="{809D2A2A-9429-40CF-BBAE-347134CD3596}" srcOrd="0" destOrd="0" presId="urn:microsoft.com/office/officeart/2005/8/layout/hierarchy3"/>
    <dgm:cxn modelId="{2B14E53C-5C69-4CBB-98E9-9CC2D2152D38}" srcId="{69F56F69-61FF-4589-814B-F118964FF63C}" destId="{01B847AC-525E-4867-B8AE-72979872464D}" srcOrd="0" destOrd="0" parTransId="{A3383271-015B-4C67-8603-9132A1CEFE63}" sibTransId="{DB3BFABE-0D77-4897-8706-F11F2CFB6DFB}"/>
    <dgm:cxn modelId="{2ADF1F5D-8B9A-4DFA-B1ED-59EEF2128069}" type="presOf" srcId="{EFAF5F3F-2F10-4453-9E8D-DED1B9B80F7B}" destId="{9C0FA00D-7B38-42C2-9C12-E6657246C98E}" srcOrd="0" destOrd="0" presId="urn:microsoft.com/office/officeart/2005/8/layout/hierarchy3"/>
    <dgm:cxn modelId="{4CC40D61-7D26-4E89-83D7-99EF4551FAB0}" type="presOf" srcId="{58E148D2-A7A9-4C12-B322-BDFCBD17CF68}" destId="{E138F50A-66BD-4EB8-96EA-8D5E016D741A}" srcOrd="0" destOrd="0" presId="urn:microsoft.com/office/officeart/2005/8/layout/hierarchy3"/>
    <dgm:cxn modelId="{08F9D947-2E28-475D-84EE-BE309599D672}" type="presOf" srcId="{D95D7F54-4623-4CB3-A3E6-678334FA3E10}" destId="{7AF925F4-62AC-4417-A55A-772081CA4B58}" srcOrd="0" destOrd="0" presId="urn:microsoft.com/office/officeart/2005/8/layout/hierarchy3"/>
    <dgm:cxn modelId="{69EDD069-F4FF-448A-B098-1209F3058340}" srcId="{EFAF5F3F-2F10-4453-9E8D-DED1B9B80F7B}" destId="{BA4F2ACC-42CC-4D81-A6C6-B028A5314C43}" srcOrd="0" destOrd="0" parTransId="{E6EA2E53-0C8B-4016-9714-F7AAB3F98080}" sibTransId="{DC144569-E798-4314-85B6-C8C8DC063518}"/>
    <dgm:cxn modelId="{8A0B1C4C-0C2D-4402-A247-2CCEBFB7FCCB}" srcId="{CA855412-F5B3-489D-8B10-F0EF124CB95E}" destId="{915B1F5D-EDA2-4AFA-A493-8C4400BDEDC7}" srcOrd="0" destOrd="0" parTransId="{C59F57D5-BE43-4D2C-A928-27917C06E1B4}" sibTransId="{CD36887D-FF7E-4ACA-9BF6-68398CBC012D}"/>
    <dgm:cxn modelId="{D952A04E-A707-4BA5-9CF8-63658EE5DBE2}" srcId="{EFAF5F3F-2F10-4453-9E8D-DED1B9B80F7B}" destId="{9D7F50F8-6018-4CA9-953D-1B95201C86E4}" srcOrd="2" destOrd="0" parTransId="{DEEAE120-35BA-4F30-BD3C-728DDB3BAD83}" sibTransId="{AE5EA66E-3F4F-4324-A855-919E20F0C98B}"/>
    <dgm:cxn modelId="{7AD5D870-2567-4C32-BF85-2E7DC357DA83}" type="presOf" srcId="{84E58284-345C-4D39-AC57-2762E2739F7A}" destId="{B38C92BE-3A75-41E3-ACA6-564937CCFE7B}" srcOrd="1" destOrd="0" presId="urn:microsoft.com/office/officeart/2005/8/layout/hierarchy3"/>
    <dgm:cxn modelId="{F867C351-1E4A-4ED7-A912-66AB139C1624}" type="presOf" srcId="{AAC03587-6546-48D8-B367-CCD3541EA3FC}" destId="{53A7B79E-91E4-416E-AE00-7ED0154C69FE}" srcOrd="0" destOrd="0" presId="urn:microsoft.com/office/officeart/2005/8/layout/hierarchy3"/>
    <dgm:cxn modelId="{5AD19754-EAC6-478D-8441-E35442E31E7C}" type="presOf" srcId="{915B1F5D-EDA2-4AFA-A493-8C4400BDEDC7}" destId="{E505DD34-236A-48A7-B110-CE8C4CD745B1}" srcOrd="0" destOrd="0" presId="urn:microsoft.com/office/officeart/2005/8/layout/hierarchy3"/>
    <dgm:cxn modelId="{347AF555-4721-464A-944E-640ED7A6E335}" srcId="{84E58284-345C-4D39-AC57-2762E2739F7A}" destId="{AAC03587-6546-48D8-B367-CCD3541EA3FC}" srcOrd="0" destOrd="0" parTransId="{DB2BB929-7287-4033-8FFA-DD0F5AE5F065}" sibTransId="{948AA952-5192-447C-9E69-CB682C5CC2A8}"/>
    <dgm:cxn modelId="{7796C958-D840-42B4-8EB7-700FD50984B0}" type="presOf" srcId="{D17781B9-0D8D-4B7B-9C81-2AA90A3A9AA5}" destId="{CEDF1531-E0B4-45CE-81F4-9804D1D6FB34}" srcOrd="0" destOrd="0" presId="urn:microsoft.com/office/officeart/2005/8/layout/hierarchy3"/>
    <dgm:cxn modelId="{1257377A-5DB2-4D8E-8221-98A927158CF8}" type="presOf" srcId="{01DA4DA5-FDE5-4754-BD14-8773DF403A08}" destId="{AF4FEB5E-4447-4532-B45F-8858AFA49065}" srcOrd="0" destOrd="0" presId="urn:microsoft.com/office/officeart/2005/8/layout/hierarchy3"/>
    <dgm:cxn modelId="{4CCA527E-3040-434D-AA0F-3D20B13E97A0}" type="presOf" srcId="{EFAF5F3F-2F10-4453-9E8D-DED1B9B80F7B}" destId="{FF6B7765-5246-4CC8-81F3-F591AD82CDE8}" srcOrd="1" destOrd="0" presId="urn:microsoft.com/office/officeart/2005/8/layout/hierarchy3"/>
    <dgm:cxn modelId="{F4325A81-2CF3-4E42-A49B-A29E42F2317A}" type="presOf" srcId="{69F56F69-61FF-4589-814B-F118964FF63C}" destId="{7C5FF218-185B-4E1D-8DED-39B38868ECBA}" srcOrd="0" destOrd="0" presId="urn:microsoft.com/office/officeart/2005/8/layout/hierarchy3"/>
    <dgm:cxn modelId="{BB9BA489-4309-4403-B965-B6D0CD513A4A}" type="presOf" srcId="{BA4F2ACC-42CC-4D81-A6C6-B028A5314C43}" destId="{4B9D7636-C580-4F7E-9893-2065889777B9}" srcOrd="0" destOrd="0" presId="urn:microsoft.com/office/officeart/2005/8/layout/hierarchy3"/>
    <dgm:cxn modelId="{6F9D1F8A-3719-47CA-92E7-FBF6A0BCF67E}" srcId="{F1732B7D-922F-47BC-843A-45E276F94370}" destId="{E6646344-1250-4759-A041-7E61B42D0107}" srcOrd="1" destOrd="0" parTransId="{58E148D2-A7A9-4C12-B322-BDFCBD17CF68}" sibTransId="{284F018F-50A9-4653-A049-02FA724A0D13}"/>
    <dgm:cxn modelId="{C0961C91-CE8C-44ED-97D7-5961AC7CBFD0}" type="presOf" srcId="{F1732B7D-922F-47BC-843A-45E276F94370}" destId="{A05ACDFF-152E-49D6-9A59-DD1161B7F289}" srcOrd="0" destOrd="0" presId="urn:microsoft.com/office/officeart/2005/8/layout/hierarchy3"/>
    <dgm:cxn modelId="{2F795B93-31B5-4C67-9052-26D0AD25C126}" type="presOf" srcId="{CA7FC21B-2E5B-4023-86A5-DBECF2FEC720}" destId="{825FF344-6464-4777-9118-7999440113BC}" srcOrd="0" destOrd="0" presId="urn:microsoft.com/office/officeart/2005/8/layout/hierarchy3"/>
    <dgm:cxn modelId="{6ECF8794-B0A5-4573-97FE-1C2413427334}" type="presOf" srcId="{4809C858-7F46-4AF0-885A-93421B614309}" destId="{603DC517-8537-48A1-BAAF-844466B914C9}" srcOrd="0" destOrd="0" presId="urn:microsoft.com/office/officeart/2005/8/layout/hierarchy3"/>
    <dgm:cxn modelId="{718DE297-A33F-43C3-AD27-AC026EE4F576}" type="presOf" srcId="{3FA6656A-1CFB-4A11-91B6-9A7E84FE51EC}" destId="{F0056BC9-4083-465F-A855-2AB11FDA740A}" srcOrd="0" destOrd="0" presId="urn:microsoft.com/office/officeart/2005/8/layout/hierarchy3"/>
    <dgm:cxn modelId="{9E5A0D98-FBDE-4840-A5CE-637F5A67F88C}" type="presOf" srcId="{0F6B2001-6B53-4526-95E0-6E61B7071C8B}" destId="{678A3EDF-1031-4B1A-BB43-CEB0E4A1EB18}" srcOrd="0" destOrd="0" presId="urn:microsoft.com/office/officeart/2005/8/layout/hierarchy3"/>
    <dgm:cxn modelId="{0D5B2B98-4F18-4A5E-B436-7D9267D0B3EF}" type="presOf" srcId="{0F37DE8D-19BD-4918-A1D9-D4B0AFCF2EF3}" destId="{4E9F0B34-F30F-4435-8390-8039C32005AE}" srcOrd="0" destOrd="0" presId="urn:microsoft.com/office/officeart/2005/8/layout/hierarchy3"/>
    <dgm:cxn modelId="{72A4BC9B-2F72-49DF-A5A5-BC503DD2E5F9}" type="presOf" srcId="{C59F57D5-BE43-4D2C-A928-27917C06E1B4}" destId="{D18AC9ED-A6FF-478B-962F-E628635D8654}" srcOrd="0" destOrd="0" presId="urn:microsoft.com/office/officeart/2005/8/layout/hierarchy3"/>
    <dgm:cxn modelId="{4678259E-E2FA-421C-B235-596E1BA5871C}" srcId="{84E58284-345C-4D39-AC57-2762E2739F7A}" destId="{DF0A6DD5-4392-43E7-800F-09F5A9421BC6}" srcOrd="2" destOrd="0" parTransId="{67E9AB6E-A4BC-43A0-AF29-79509FD369E6}" sibTransId="{D96E7561-4D15-4967-BB9D-D7E497C01718}"/>
    <dgm:cxn modelId="{D4A6EB9E-95D4-48E3-89A5-83EC2EC0925B}" type="presOf" srcId="{08001AB2-F36F-4925-9192-A3D1C93FE2B5}" destId="{BC9F1922-1ABA-43FC-AD33-DF7EFDF89E50}" srcOrd="0" destOrd="0" presId="urn:microsoft.com/office/officeart/2005/8/layout/hierarchy3"/>
    <dgm:cxn modelId="{9412B4A0-96C5-4452-895E-0CF44A255426}" type="presOf" srcId="{B9AF2362-327C-45FF-A2B9-2E3EAE48B1D9}" destId="{E4B4EE64-6C68-46B0-B1B1-155C74568F5C}" srcOrd="0" destOrd="0" presId="urn:microsoft.com/office/officeart/2005/8/layout/hierarchy3"/>
    <dgm:cxn modelId="{2F2094A3-1035-474D-9EB7-BBC589C77443}" type="presOf" srcId="{DEEAE120-35BA-4F30-BD3C-728DDB3BAD83}" destId="{5CE311C8-AE1D-475B-A2F4-700866C73939}" srcOrd="0" destOrd="0" presId="urn:microsoft.com/office/officeart/2005/8/layout/hierarchy3"/>
    <dgm:cxn modelId="{5E945CA4-ABF0-4641-A83C-E6616AC32AD4}" srcId="{CA855412-F5B3-489D-8B10-F0EF124CB95E}" destId="{0F6B2001-6B53-4526-95E0-6E61B7071C8B}" srcOrd="1" destOrd="0" parTransId="{08001AB2-F36F-4925-9192-A3D1C93FE2B5}" sibTransId="{56D4CDA6-1AA9-4400-AEED-0A5ED0546C7B}"/>
    <dgm:cxn modelId="{207F46A4-6929-4C57-9464-4DFDB7A93164}" srcId="{69F56F69-61FF-4589-814B-F118964FF63C}" destId="{EFAF5F3F-2F10-4453-9E8D-DED1B9B80F7B}" srcOrd="2" destOrd="0" parTransId="{54131062-D53A-4D45-9DEE-3CB9935FC7A7}" sibTransId="{C0C155A0-D4C9-4B86-A8D9-9C30505CB7F5}"/>
    <dgm:cxn modelId="{79A21FA7-DB15-4372-8A8C-8267A1DE04D6}" type="presOf" srcId="{CA855412-F5B3-489D-8B10-F0EF124CB95E}" destId="{5E548D38-627C-401D-B9E3-7EBD44E6A05B}" srcOrd="0" destOrd="0" presId="urn:microsoft.com/office/officeart/2005/8/layout/hierarchy3"/>
    <dgm:cxn modelId="{CBE48CAA-29F4-4724-AC37-09FAAC97613D}" type="presOf" srcId="{79068D1C-9625-490E-AB8D-5B572C1ABDF0}" destId="{2D611B89-E9F6-4F0B-BC7A-7C730CF6715B}" srcOrd="0" destOrd="0" presId="urn:microsoft.com/office/officeart/2005/8/layout/hierarchy3"/>
    <dgm:cxn modelId="{381A98AA-2AB6-41CF-8483-7531141972BA}" type="presOf" srcId="{DB2BB929-7287-4033-8FFA-DD0F5AE5F065}" destId="{9B9FA532-2818-495D-9C80-F8369842F5C9}" srcOrd="0" destOrd="0" presId="urn:microsoft.com/office/officeart/2005/8/layout/hierarchy3"/>
    <dgm:cxn modelId="{1636BEAB-DF01-4483-86CB-DCFEF16CA4C0}" srcId="{01B847AC-525E-4867-B8AE-72979872464D}" destId="{3FA6656A-1CFB-4A11-91B6-9A7E84FE51EC}" srcOrd="2" destOrd="0" parTransId="{CA7FC21B-2E5B-4023-86A5-DBECF2FEC720}" sibTransId="{0DCA5735-6A26-4BAE-9801-E8F5750DC8F6}"/>
    <dgm:cxn modelId="{03D71FAC-98BF-4400-9CF3-2E9611FED4FA}" type="presOf" srcId="{E6EA2E53-0C8B-4016-9714-F7AAB3F98080}" destId="{98F597B1-0388-4D25-8263-E07C4CBCDD06}" srcOrd="0" destOrd="0" presId="urn:microsoft.com/office/officeart/2005/8/layout/hierarchy3"/>
    <dgm:cxn modelId="{C67097AE-D3C8-4259-BFE8-42CC4B4BC720}" srcId="{EFAF5F3F-2F10-4453-9E8D-DED1B9B80F7B}" destId="{01DA4DA5-FDE5-4754-BD14-8773DF403A08}" srcOrd="1" destOrd="0" parTransId="{A64EFA2E-8319-48B0-B66F-867627192DB7}" sibTransId="{ECFAC71E-0C63-4FF8-B878-2B85682580A2}"/>
    <dgm:cxn modelId="{0A8239B3-F07C-488F-9B42-EC4C346647CD}" type="presOf" srcId="{CDF7358D-E7F0-482B-8E1B-FE1DD42DBF2B}" destId="{33996433-9BED-4DDA-B271-C70C5939EB4A}" srcOrd="0" destOrd="0" presId="urn:microsoft.com/office/officeart/2005/8/layout/hierarchy3"/>
    <dgm:cxn modelId="{BF13DFB4-519B-47B2-AB69-3085E286B68B}" type="presOf" srcId="{CBDA7C97-3021-4025-883E-6D30F62D79CE}" destId="{E8DB8D58-8611-45A3-9BE8-4013EC97AE96}" srcOrd="0" destOrd="0" presId="urn:microsoft.com/office/officeart/2005/8/layout/hierarchy3"/>
    <dgm:cxn modelId="{6BC32AB6-BBED-4667-862F-F7127E973772}" type="presOf" srcId="{F1732B7D-922F-47BC-843A-45E276F94370}" destId="{D1582993-3601-4B4B-9139-C28A777EF122}" srcOrd="1" destOrd="0" presId="urn:microsoft.com/office/officeart/2005/8/layout/hierarchy3"/>
    <dgm:cxn modelId="{FD7280B7-D0B5-44CA-88F6-31466F5205D6}" srcId="{01B847AC-525E-4867-B8AE-72979872464D}" destId="{B6ACC608-970C-424E-8E3B-891D75B95056}" srcOrd="0" destOrd="0" parTransId="{EF5FECED-0BBC-4F3C-AB64-94AA60DE1C3E}" sibTransId="{7B2AFB2E-F39D-45B6-8898-26EE3CE8B9E7}"/>
    <dgm:cxn modelId="{4E1D80BB-EE78-4203-B077-0EE06E4A003B}" srcId="{84E58284-345C-4D39-AC57-2762E2739F7A}" destId="{4C213396-74F4-41BC-8BE1-D7A7D6F12919}" srcOrd="1" destOrd="0" parTransId="{FA6B2245-A914-4570-9493-1A3710096968}" sibTransId="{5BE08815-6BA9-468E-ACBD-E8D92347CC3C}"/>
    <dgm:cxn modelId="{1FEFA9BB-2067-4261-9314-06CED293E77B}" srcId="{F1732B7D-922F-47BC-843A-45E276F94370}" destId="{D17781B9-0D8D-4B7B-9C81-2AA90A3A9AA5}" srcOrd="0" destOrd="0" parTransId="{79068D1C-9625-490E-AB8D-5B572C1ABDF0}" sibTransId="{CE0D8E61-87FA-4B6B-9D65-1DC90E2A564F}"/>
    <dgm:cxn modelId="{560D4CC1-E917-4E3A-9A7C-FCDFC0DAE622}" type="presOf" srcId="{01B847AC-525E-4867-B8AE-72979872464D}" destId="{56AF8942-CB2B-4754-90E3-53942D57A375}" srcOrd="1" destOrd="0" presId="urn:microsoft.com/office/officeart/2005/8/layout/hierarchy3"/>
    <dgm:cxn modelId="{CB40FDC1-AC2B-467E-A8CF-8647F7807351}" type="presOf" srcId="{CA855412-F5B3-489D-8B10-F0EF124CB95E}" destId="{0B4D1DD1-8D1C-4E14-B2B8-68349BA94C7F}" srcOrd="1" destOrd="0" presId="urn:microsoft.com/office/officeart/2005/8/layout/hierarchy3"/>
    <dgm:cxn modelId="{CCCFB3C2-FCBC-4E85-97D1-87991B6A7EB6}" type="presOf" srcId="{B6ACC608-970C-424E-8E3B-891D75B95056}" destId="{320348A5-497F-4A15-9718-CA9DB3937632}" srcOrd="0" destOrd="0" presId="urn:microsoft.com/office/officeart/2005/8/layout/hierarchy3"/>
    <dgm:cxn modelId="{382B06D1-3EA1-4734-A441-8B41A0AC3731}" srcId="{69F56F69-61FF-4589-814B-F118964FF63C}" destId="{84E58284-345C-4D39-AC57-2762E2739F7A}" srcOrd="3" destOrd="0" parTransId="{1FB51C76-2A22-4C33-965F-2BFFAFD5BC1B}" sibTransId="{AF253AD6-9E1E-4982-8D0C-CE78F33C5B11}"/>
    <dgm:cxn modelId="{03FD6CD4-53DA-462B-89EB-168032269501}" type="presOf" srcId="{67E9AB6E-A4BC-43A0-AF29-79509FD369E6}" destId="{3D7BB681-28BB-478A-AFD2-410172181ED1}" srcOrd="0" destOrd="0" presId="urn:microsoft.com/office/officeart/2005/8/layout/hierarchy3"/>
    <dgm:cxn modelId="{4910F2E0-D3C6-49ED-A26A-AD2B48DA63A5}" type="presOf" srcId="{4C213396-74F4-41BC-8BE1-D7A7D6F12919}" destId="{EE5C996E-FFE5-48E7-B17E-BF7B3D1D9777}" srcOrd="0" destOrd="0" presId="urn:microsoft.com/office/officeart/2005/8/layout/hierarchy3"/>
    <dgm:cxn modelId="{1B0083EA-4AFA-4F01-A392-B1D456FF2220}" srcId="{69F56F69-61FF-4589-814B-F118964FF63C}" destId="{F1732B7D-922F-47BC-843A-45E276F94370}" srcOrd="1" destOrd="0" parTransId="{9C2EE821-9335-4906-A07E-0E16CA41ECFD}" sibTransId="{01AA5089-1D9C-45C5-A1DC-1E59F3F152BA}"/>
    <dgm:cxn modelId="{AF6C2FED-4FA1-42D4-8A14-4480E0405C93}" srcId="{CA855412-F5B3-489D-8B10-F0EF124CB95E}" destId="{B9AF2362-327C-45FF-A2B9-2E3EAE48B1D9}" srcOrd="2" destOrd="0" parTransId="{4809C858-7F46-4AF0-885A-93421B614309}" sibTransId="{8959D14C-2BA7-4253-9347-924585EF7BE4}"/>
    <dgm:cxn modelId="{8DD72DF1-1BF6-4A88-8D13-3D4ADEB0FC63}" type="presOf" srcId="{A64EFA2E-8319-48B0-B66F-867627192DB7}" destId="{882D6E18-9EDA-4C87-80D4-3D40FC231A47}" srcOrd="0" destOrd="0" presId="urn:microsoft.com/office/officeart/2005/8/layout/hierarchy3"/>
    <dgm:cxn modelId="{32D9F8F2-10CB-4CAF-8555-42B34F9E3E30}" srcId="{01B847AC-525E-4867-B8AE-72979872464D}" destId="{CBDA7C97-3021-4025-883E-6D30F62D79CE}" srcOrd="1" destOrd="0" parTransId="{0F37DE8D-19BD-4918-A1D9-D4B0AFCF2EF3}" sibTransId="{3497CFD5-29B9-45E4-A87E-673F185A2760}"/>
    <dgm:cxn modelId="{6EBE53F8-1802-40AC-B224-7781A5EBDE70}" type="presOf" srcId="{01B847AC-525E-4867-B8AE-72979872464D}" destId="{6A8D4308-C8B2-4222-A519-DA0475C827A8}" srcOrd="0" destOrd="0" presId="urn:microsoft.com/office/officeart/2005/8/layout/hierarchy3"/>
    <dgm:cxn modelId="{C5D44432-6A11-487F-8EF1-1FD9280BB580}" type="presParOf" srcId="{7C5FF218-185B-4E1D-8DED-39B38868ECBA}" destId="{57B81753-77E0-47B3-B9F2-52DA8D6ADD80}" srcOrd="0" destOrd="0" presId="urn:microsoft.com/office/officeart/2005/8/layout/hierarchy3"/>
    <dgm:cxn modelId="{40877F9A-0071-4771-BDA4-D88266954047}" type="presParOf" srcId="{57B81753-77E0-47B3-B9F2-52DA8D6ADD80}" destId="{0DE97719-F2A0-4C7B-9D8C-94D744E91177}" srcOrd="0" destOrd="0" presId="urn:microsoft.com/office/officeart/2005/8/layout/hierarchy3"/>
    <dgm:cxn modelId="{25AA970B-8148-47FC-8AE2-8F22D97D4FA2}" type="presParOf" srcId="{0DE97719-F2A0-4C7B-9D8C-94D744E91177}" destId="{6A8D4308-C8B2-4222-A519-DA0475C827A8}" srcOrd="0" destOrd="0" presId="urn:microsoft.com/office/officeart/2005/8/layout/hierarchy3"/>
    <dgm:cxn modelId="{BC22060E-FCEB-45CF-8DFA-3FDB4B023F3A}" type="presParOf" srcId="{0DE97719-F2A0-4C7B-9D8C-94D744E91177}" destId="{56AF8942-CB2B-4754-90E3-53942D57A375}" srcOrd="1" destOrd="0" presId="urn:microsoft.com/office/officeart/2005/8/layout/hierarchy3"/>
    <dgm:cxn modelId="{2352FEB4-FFA2-4014-8586-CA0B1F9D5C09}" type="presParOf" srcId="{57B81753-77E0-47B3-B9F2-52DA8D6ADD80}" destId="{D22DB0FD-93CD-4BE5-B9C4-49C2AC1C52E7}" srcOrd="1" destOrd="0" presId="urn:microsoft.com/office/officeart/2005/8/layout/hierarchy3"/>
    <dgm:cxn modelId="{C7B5744F-DDE7-472F-B511-0A48125CFB16}" type="presParOf" srcId="{D22DB0FD-93CD-4BE5-B9C4-49C2AC1C52E7}" destId="{5984E1DC-8607-4441-9F3A-52438F44338A}" srcOrd="0" destOrd="0" presId="urn:microsoft.com/office/officeart/2005/8/layout/hierarchy3"/>
    <dgm:cxn modelId="{3BDD43C1-7BF7-44BC-84E7-69678F359B88}" type="presParOf" srcId="{D22DB0FD-93CD-4BE5-B9C4-49C2AC1C52E7}" destId="{320348A5-497F-4A15-9718-CA9DB3937632}" srcOrd="1" destOrd="0" presId="urn:microsoft.com/office/officeart/2005/8/layout/hierarchy3"/>
    <dgm:cxn modelId="{1C7C8D0D-A655-46A6-AE5E-A13CC438E3D6}" type="presParOf" srcId="{D22DB0FD-93CD-4BE5-B9C4-49C2AC1C52E7}" destId="{4E9F0B34-F30F-4435-8390-8039C32005AE}" srcOrd="2" destOrd="0" presId="urn:microsoft.com/office/officeart/2005/8/layout/hierarchy3"/>
    <dgm:cxn modelId="{783BB1D2-9B45-40B8-9A72-8C5E88AC9176}" type="presParOf" srcId="{D22DB0FD-93CD-4BE5-B9C4-49C2AC1C52E7}" destId="{E8DB8D58-8611-45A3-9BE8-4013EC97AE96}" srcOrd="3" destOrd="0" presId="urn:microsoft.com/office/officeart/2005/8/layout/hierarchy3"/>
    <dgm:cxn modelId="{B2E3C571-D3AF-4115-9021-5A3FA4A0DA53}" type="presParOf" srcId="{D22DB0FD-93CD-4BE5-B9C4-49C2AC1C52E7}" destId="{825FF344-6464-4777-9118-7999440113BC}" srcOrd="4" destOrd="0" presId="urn:microsoft.com/office/officeart/2005/8/layout/hierarchy3"/>
    <dgm:cxn modelId="{03799EC7-9E66-48B1-AA0C-C1526CDDE12E}" type="presParOf" srcId="{D22DB0FD-93CD-4BE5-B9C4-49C2AC1C52E7}" destId="{F0056BC9-4083-465F-A855-2AB11FDA740A}" srcOrd="5" destOrd="0" presId="urn:microsoft.com/office/officeart/2005/8/layout/hierarchy3"/>
    <dgm:cxn modelId="{FEBC1B27-A753-42E4-BDE2-6211F1B11AC4}" type="presParOf" srcId="{7C5FF218-185B-4E1D-8DED-39B38868ECBA}" destId="{EA21BC72-62A3-44EC-9F18-722AA9BA45FB}" srcOrd="1" destOrd="0" presId="urn:microsoft.com/office/officeart/2005/8/layout/hierarchy3"/>
    <dgm:cxn modelId="{A100C154-29CA-41F3-B620-B4234EC6190A}" type="presParOf" srcId="{EA21BC72-62A3-44EC-9F18-722AA9BA45FB}" destId="{F4DEF597-5963-4363-A4E9-E642247EDDDD}" srcOrd="0" destOrd="0" presId="urn:microsoft.com/office/officeart/2005/8/layout/hierarchy3"/>
    <dgm:cxn modelId="{574444A3-0049-434F-A6D8-F32876127AB9}" type="presParOf" srcId="{F4DEF597-5963-4363-A4E9-E642247EDDDD}" destId="{A05ACDFF-152E-49D6-9A59-DD1161B7F289}" srcOrd="0" destOrd="0" presId="urn:microsoft.com/office/officeart/2005/8/layout/hierarchy3"/>
    <dgm:cxn modelId="{CA00AFB9-B8DD-4EDA-9AB6-CC9FDFB5DAEE}" type="presParOf" srcId="{F4DEF597-5963-4363-A4E9-E642247EDDDD}" destId="{D1582993-3601-4B4B-9139-C28A777EF122}" srcOrd="1" destOrd="0" presId="urn:microsoft.com/office/officeart/2005/8/layout/hierarchy3"/>
    <dgm:cxn modelId="{CA48E6BB-1303-4781-8BE5-AE9A08A2F6CB}" type="presParOf" srcId="{EA21BC72-62A3-44EC-9F18-722AA9BA45FB}" destId="{59B8887F-8B84-4B80-8173-B957B21A7781}" srcOrd="1" destOrd="0" presId="urn:microsoft.com/office/officeart/2005/8/layout/hierarchy3"/>
    <dgm:cxn modelId="{FFB7C59F-510C-4C79-9B8E-C47ADBAC0BC4}" type="presParOf" srcId="{59B8887F-8B84-4B80-8173-B957B21A7781}" destId="{2D611B89-E9F6-4F0B-BC7A-7C730CF6715B}" srcOrd="0" destOrd="0" presId="urn:microsoft.com/office/officeart/2005/8/layout/hierarchy3"/>
    <dgm:cxn modelId="{A4916DDB-9B3C-4E43-8E0D-0617306C22CF}" type="presParOf" srcId="{59B8887F-8B84-4B80-8173-B957B21A7781}" destId="{CEDF1531-E0B4-45CE-81F4-9804D1D6FB34}" srcOrd="1" destOrd="0" presId="urn:microsoft.com/office/officeart/2005/8/layout/hierarchy3"/>
    <dgm:cxn modelId="{AA54C937-923A-46FB-A7D8-983FFA912674}" type="presParOf" srcId="{59B8887F-8B84-4B80-8173-B957B21A7781}" destId="{E138F50A-66BD-4EB8-96EA-8D5E016D741A}" srcOrd="2" destOrd="0" presId="urn:microsoft.com/office/officeart/2005/8/layout/hierarchy3"/>
    <dgm:cxn modelId="{E44FC4E4-E5F8-4E6B-824F-DBE2FE5A1871}" type="presParOf" srcId="{59B8887F-8B84-4B80-8173-B957B21A7781}" destId="{E3EB1874-6107-4E32-8AF7-2AD258B66297}" srcOrd="3" destOrd="0" presId="urn:microsoft.com/office/officeart/2005/8/layout/hierarchy3"/>
    <dgm:cxn modelId="{19F41EAF-AF7A-4B93-A3F6-212347EE9EBF}" type="presParOf" srcId="{59B8887F-8B84-4B80-8173-B957B21A7781}" destId="{7AF925F4-62AC-4417-A55A-772081CA4B58}" srcOrd="4" destOrd="0" presId="urn:microsoft.com/office/officeart/2005/8/layout/hierarchy3"/>
    <dgm:cxn modelId="{FC56E84F-A90C-4368-B772-74645A9FC497}" type="presParOf" srcId="{59B8887F-8B84-4B80-8173-B957B21A7781}" destId="{33996433-9BED-4DDA-B271-C70C5939EB4A}" srcOrd="5" destOrd="0" presId="urn:microsoft.com/office/officeart/2005/8/layout/hierarchy3"/>
    <dgm:cxn modelId="{B2896F79-575F-4132-98FD-360B1995888F}" type="presParOf" srcId="{7C5FF218-185B-4E1D-8DED-39B38868ECBA}" destId="{29A149C9-A589-435F-BCEF-E0912CD45FA8}" srcOrd="2" destOrd="0" presId="urn:microsoft.com/office/officeart/2005/8/layout/hierarchy3"/>
    <dgm:cxn modelId="{B60CCCB7-EFAC-48A7-81B9-C3D1CA395BD1}" type="presParOf" srcId="{29A149C9-A589-435F-BCEF-E0912CD45FA8}" destId="{C814F5B5-E1C6-414E-8D4C-CED828ACD9B1}" srcOrd="0" destOrd="0" presId="urn:microsoft.com/office/officeart/2005/8/layout/hierarchy3"/>
    <dgm:cxn modelId="{328D4C00-957E-4063-8DEB-C6E85AC64BD2}" type="presParOf" srcId="{C814F5B5-E1C6-414E-8D4C-CED828ACD9B1}" destId="{9C0FA00D-7B38-42C2-9C12-E6657246C98E}" srcOrd="0" destOrd="0" presId="urn:microsoft.com/office/officeart/2005/8/layout/hierarchy3"/>
    <dgm:cxn modelId="{6C5A95EA-E5EA-4A3A-80E8-CF67D122C29D}" type="presParOf" srcId="{C814F5B5-E1C6-414E-8D4C-CED828ACD9B1}" destId="{FF6B7765-5246-4CC8-81F3-F591AD82CDE8}" srcOrd="1" destOrd="0" presId="urn:microsoft.com/office/officeart/2005/8/layout/hierarchy3"/>
    <dgm:cxn modelId="{89B63173-3D15-4F38-98A2-C7CF8217EFC0}" type="presParOf" srcId="{29A149C9-A589-435F-BCEF-E0912CD45FA8}" destId="{5661CDF8-3D36-4E39-9F83-ED1BC31163A8}" srcOrd="1" destOrd="0" presId="urn:microsoft.com/office/officeart/2005/8/layout/hierarchy3"/>
    <dgm:cxn modelId="{66AE54D7-DD7C-4CE4-B794-4ADCDE583472}" type="presParOf" srcId="{5661CDF8-3D36-4E39-9F83-ED1BC31163A8}" destId="{98F597B1-0388-4D25-8263-E07C4CBCDD06}" srcOrd="0" destOrd="0" presId="urn:microsoft.com/office/officeart/2005/8/layout/hierarchy3"/>
    <dgm:cxn modelId="{2C9F23C9-96C4-42CC-8D1B-A57457A689F6}" type="presParOf" srcId="{5661CDF8-3D36-4E39-9F83-ED1BC31163A8}" destId="{4B9D7636-C580-4F7E-9893-2065889777B9}" srcOrd="1" destOrd="0" presId="urn:microsoft.com/office/officeart/2005/8/layout/hierarchy3"/>
    <dgm:cxn modelId="{7B32ADD2-3ECB-4D40-8633-961B6686EBF4}" type="presParOf" srcId="{5661CDF8-3D36-4E39-9F83-ED1BC31163A8}" destId="{882D6E18-9EDA-4C87-80D4-3D40FC231A47}" srcOrd="2" destOrd="0" presId="urn:microsoft.com/office/officeart/2005/8/layout/hierarchy3"/>
    <dgm:cxn modelId="{269862D7-F23B-405E-9FF6-086F4616A85A}" type="presParOf" srcId="{5661CDF8-3D36-4E39-9F83-ED1BC31163A8}" destId="{AF4FEB5E-4447-4532-B45F-8858AFA49065}" srcOrd="3" destOrd="0" presId="urn:microsoft.com/office/officeart/2005/8/layout/hierarchy3"/>
    <dgm:cxn modelId="{5BF91693-1CBC-4D6E-BB42-91DAD2E0CD43}" type="presParOf" srcId="{5661CDF8-3D36-4E39-9F83-ED1BC31163A8}" destId="{5CE311C8-AE1D-475B-A2F4-700866C73939}" srcOrd="4" destOrd="0" presId="urn:microsoft.com/office/officeart/2005/8/layout/hierarchy3"/>
    <dgm:cxn modelId="{0BC3CA04-39C6-4CA0-9B76-0E61A52B4352}" type="presParOf" srcId="{5661CDF8-3D36-4E39-9F83-ED1BC31163A8}" destId="{D4C76B0F-4EC7-4956-B7D4-45029B513E99}" srcOrd="5" destOrd="0" presId="urn:microsoft.com/office/officeart/2005/8/layout/hierarchy3"/>
    <dgm:cxn modelId="{1F65164A-86C0-4D68-9D12-C48A3D269E21}" type="presParOf" srcId="{7C5FF218-185B-4E1D-8DED-39B38868ECBA}" destId="{EF72D257-43BD-4642-B1F7-E01915236A92}" srcOrd="3" destOrd="0" presId="urn:microsoft.com/office/officeart/2005/8/layout/hierarchy3"/>
    <dgm:cxn modelId="{D04D6048-A0B2-4F90-B2B1-6BEBAF3C8CF8}" type="presParOf" srcId="{EF72D257-43BD-4642-B1F7-E01915236A92}" destId="{A26BF8E9-6BAE-4B5F-A4AC-3225E4388794}" srcOrd="0" destOrd="0" presId="urn:microsoft.com/office/officeart/2005/8/layout/hierarchy3"/>
    <dgm:cxn modelId="{4BDAE961-FC5D-4663-92B9-D4825DDB76BB}" type="presParOf" srcId="{A26BF8E9-6BAE-4B5F-A4AC-3225E4388794}" destId="{809D2A2A-9429-40CF-BBAE-347134CD3596}" srcOrd="0" destOrd="0" presId="urn:microsoft.com/office/officeart/2005/8/layout/hierarchy3"/>
    <dgm:cxn modelId="{6F63F7A2-4BE1-4F9E-8CD1-E21768F0CF03}" type="presParOf" srcId="{A26BF8E9-6BAE-4B5F-A4AC-3225E4388794}" destId="{B38C92BE-3A75-41E3-ACA6-564937CCFE7B}" srcOrd="1" destOrd="0" presId="urn:microsoft.com/office/officeart/2005/8/layout/hierarchy3"/>
    <dgm:cxn modelId="{5BB65550-6BD3-4E30-93C0-450B7094FC3A}" type="presParOf" srcId="{EF72D257-43BD-4642-B1F7-E01915236A92}" destId="{4971CBD9-5A24-4B45-A7D2-294DB54E4513}" srcOrd="1" destOrd="0" presId="urn:microsoft.com/office/officeart/2005/8/layout/hierarchy3"/>
    <dgm:cxn modelId="{F25B2673-0C19-47D5-8930-CBEF045AA532}" type="presParOf" srcId="{4971CBD9-5A24-4B45-A7D2-294DB54E4513}" destId="{9B9FA532-2818-495D-9C80-F8369842F5C9}" srcOrd="0" destOrd="0" presId="urn:microsoft.com/office/officeart/2005/8/layout/hierarchy3"/>
    <dgm:cxn modelId="{0ACDB0AE-0E3A-454B-B120-FD7E1E0FA8F0}" type="presParOf" srcId="{4971CBD9-5A24-4B45-A7D2-294DB54E4513}" destId="{53A7B79E-91E4-416E-AE00-7ED0154C69FE}" srcOrd="1" destOrd="0" presId="urn:microsoft.com/office/officeart/2005/8/layout/hierarchy3"/>
    <dgm:cxn modelId="{BA70DD1F-E4E0-4A9B-B418-AA01C3049CA9}" type="presParOf" srcId="{4971CBD9-5A24-4B45-A7D2-294DB54E4513}" destId="{D6E78666-B376-4A76-9A9A-270C5CB9A583}" srcOrd="2" destOrd="0" presId="urn:microsoft.com/office/officeart/2005/8/layout/hierarchy3"/>
    <dgm:cxn modelId="{E4FDB740-587F-49C5-ADBD-B0E8F620332B}" type="presParOf" srcId="{4971CBD9-5A24-4B45-A7D2-294DB54E4513}" destId="{EE5C996E-FFE5-48E7-B17E-BF7B3D1D9777}" srcOrd="3" destOrd="0" presId="urn:microsoft.com/office/officeart/2005/8/layout/hierarchy3"/>
    <dgm:cxn modelId="{34545C0C-7C07-4672-90DF-D3C88BFDB198}" type="presParOf" srcId="{4971CBD9-5A24-4B45-A7D2-294DB54E4513}" destId="{3D7BB681-28BB-478A-AFD2-410172181ED1}" srcOrd="4" destOrd="0" presId="urn:microsoft.com/office/officeart/2005/8/layout/hierarchy3"/>
    <dgm:cxn modelId="{6E811A3D-786C-422C-B6E5-A3F50B79B043}" type="presParOf" srcId="{4971CBD9-5A24-4B45-A7D2-294DB54E4513}" destId="{7034D16C-6597-4704-A9A5-E341D0704EF6}" srcOrd="5" destOrd="0" presId="urn:microsoft.com/office/officeart/2005/8/layout/hierarchy3"/>
    <dgm:cxn modelId="{305C690A-518B-4B69-9EB1-4C196439DBD9}" type="presParOf" srcId="{7C5FF218-185B-4E1D-8DED-39B38868ECBA}" destId="{59A9B42D-2E24-4717-BC81-2724BA6C859B}" srcOrd="4" destOrd="0" presId="urn:microsoft.com/office/officeart/2005/8/layout/hierarchy3"/>
    <dgm:cxn modelId="{93C53662-6073-40E7-9DC0-AFD4869D1B34}" type="presParOf" srcId="{59A9B42D-2E24-4717-BC81-2724BA6C859B}" destId="{C2AF5D2D-13D6-4041-AAE9-ACF88326BD52}" srcOrd="0" destOrd="0" presId="urn:microsoft.com/office/officeart/2005/8/layout/hierarchy3"/>
    <dgm:cxn modelId="{F219655A-290F-465C-AFB3-1A988FEF450B}" type="presParOf" srcId="{C2AF5D2D-13D6-4041-AAE9-ACF88326BD52}" destId="{5E548D38-627C-401D-B9E3-7EBD44E6A05B}" srcOrd="0" destOrd="0" presId="urn:microsoft.com/office/officeart/2005/8/layout/hierarchy3"/>
    <dgm:cxn modelId="{24797EFC-5646-4190-8580-789F4CCFCE08}" type="presParOf" srcId="{C2AF5D2D-13D6-4041-AAE9-ACF88326BD52}" destId="{0B4D1DD1-8D1C-4E14-B2B8-68349BA94C7F}" srcOrd="1" destOrd="0" presId="urn:microsoft.com/office/officeart/2005/8/layout/hierarchy3"/>
    <dgm:cxn modelId="{665844D6-84E1-4065-A752-C865095C76BA}" type="presParOf" srcId="{59A9B42D-2E24-4717-BC81-2724BA6C859B}" destId="{0185025B-80E9-44A8-AED3-0333EADBA85E}" srcOrd="1" destOrd="0" presId="urn:microsoft.com/office/officeart/2005/8/layout/hierarchy3"/>
    <dgm:cxn modelId="{0170632A-731B-4ABA-B30E-016386753500}" type="presParOf" srcId="{0185025B-80E9-44A8-AED3-0333EADBA85E}" destId="{D18AC9ED-A6FF-478B-962F-E628635D8654}" srcOrd="0" destOrd="0" presId="urn:microsoft.com/office/officeart/2005/8/layout/hierarchy3"/>
    <dgm:cxn modelId="{F2F280D5-FF46-4B93-BBBB-5A7AF642221F}" type="presParOf" srcId="{0185025B-80E9-44A8-AED3-0333EADBA85E}" destId="{E505DD34-236A-48A7-B110-CE8C4CD745B1}" srcOrd="1" destOrd="0" presId="urn:microsoft.com/office/officeart/2005/8/layout/hierarchy3"/>
    <dgm:cxn modelId="{E3C51A6B-0899-47C7-AEAD-B14395892955}" type="presParOf" srcId="{0185025B-80E9-44A8-AED3-0333EADBA85E}" destId="{BC9F1922-1ABA-43FC-AD33-DF7EFDF89E50}" srcOrd="2" destOrd="0" presId="urn:microsoft.com/office/officeart/2005/8/layout/hierarchy3"/>
    <dgm:cxn modelId="{23518E96-CD4F-420F-90ED-DED7EEC9FABB}" type="presParOf" srcId="{0185025B-80E9-44A8-AED3-0333EADBA85E}" destId="{678A3EDF-1031-4B1A-BB43-CEB0E4A1EB18}" srcOrd="3" destOrd="0" presId="urn:microsoft.com/office/officeart/2005/8/layout/hierarchy3"/>
    <dgm:cxn modelId="{8C432D00-97F1-4CF9-9318-58905E0AD0B5}" type="presParOf" srcId="{0185025B-80E9-44A8-AED3-0333EADBA85E}" destId="{603DC517-8537-48A1-BAAF-844466B914C9}" srcOrd="4" destOrd="0" presId="urn:microsoft.com/office/officeart/2005/8/layout/hierarchy3"/>
    <dgm:cxn modelId="{A095C051-2E78-4659-A180-1058C6E2E476}" type="presParOf" srcId="{0185025B-80E9-44A8-AED3-0333EADBA85E}" destId="{E4B4EE64-6C68-46B0-B1B1-155C74568F5C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219F24-8E5C-467B-8732-F83D7D17C3C8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A9E33682-C066-447F-BF44-FDE22307C510}">
      <dgm:prSet phldrT="[Tekst]"/>
      <dgm:spPr/>
      <dgm:t>
        <a:bodyPr/>
        <a:lstStyle/>
        <a:p>
          <a:r>
            <a:rPr lang="en-US" dirty="0" err="1"/>
            <a:t>Kundehenvendelse</a:t>
          </a:r>
          <a:endParaRPr lang="da-DK" dirty="0"/>
        </a:p>
      </dgm:t>
    </dgm:pt>
    <dgm:pt modelId="{28440050-0807-41C5-9BB5-BB484E765B9C}" type="parTrans" cxnId="{D5BD87C7-4A37-4CCE-BF61-86B45A555D43}">
      <dgm:prSet/>
      <dgm:spPr/>
      <dgm:t>
        <a:bodyPr/>
        <a:lstStyle/>
        <a:p>
          <a:endParaRPr lang="da-DK"/>
        </a:p>
      </dgm:t>
    </dgm:pt>
    <dgm:pt modelId="{90257BBE-7332-40B6-B8DA-7167E36A204C}" type="sibTrans" cxnId="{D5BD87C7-4A37-4CCE-BF61-86B45A555D43}">
      <dgm:prSet/>
      <dgm:spPr/>
      <dgm:t>
        <a:bodyPr/>
        <a:lstStyle/>
        <a:p>
          <a:endParaRPr lang="da-DK"/>
        </a:p>
      </dgm:t>
    </dgm:pt>
    <dgm:pt modelId="{F8E58CB8-E145-4232-AE14-133F09906C1A}">
      <dgm:prSet phldrT="[Tekst]"/>
      <dgm:spPr/>
      <dgm:t>
        <a:bodyPr/>
        <a:lstStyle/>
        <a:p>
          <a:r>
            <a:rPr lang="en-US" dirty="0" err="1"/>
            <a:t>Systemet</a:t>
          </a:r>
          <a:r>
            <a:rPr lang="en-US" dirty="0"/>
            <a:t> </a:t>
          </a:r>
          <a:r>
            <a:rPr lang="en-US" dirty="0" err="1"/>
            <a:t>spørger</a:t>
          </a:r>
          <a:r>
            <a:rPr lang="en-US" dirty="0"/>
            <a:t>, </a:t>
          </a:r>
          <a:r>
            <a:rPr lang="en-US" dirty="0" err="1"/>
            <a:t>hvad</a:t>
          </a:r>
          <a:r>
            <a:rPr lang="en-US" dirty="0"/>
            <a:t> problem er</a:t>
          </a:r>
          <a:endParaRPr lang="da-DK" dirty="0"/>
        </a:p>
      </dgm:t>
    </dgm:pt>
    <dgm:pt modelId="{52A74B24-301F-4C5A-9200-C5DFAEA71422}" type="parTrans" cxnId="{4D8F2143-75F7-42A7-B623-E2AA96759321}">
      <dgm:prSet/>
      <dgm:spPr/>
      <dgm:t>
        <a:bodyPr/>
        <a:lstStyle/>
        <a:p>
          <a:endParaRPr lang="da-DK"/>
        </a:p>
      </dgm:t>
    </dgm:pt>
    <dgm:pt modelId="{CD7F9AA6-1F6E-4F4A-93A6-38C6FEA8AE4F}" type="sibTrans" cxnId="{4D8F2143-75F7-42A7-B623-E2AA96759321}">
      <dgm:prSet/>
      <dgm:spPr/>
      <dgm:t>
        <a:bodyPr/>
        <a:lstStyle/>
        <a:p>
          <a:endParaRPr lang="da-DK"/>
        </a:p>
      </dgm:t>
    </dgm:pt>
    <dgm:pt modelId="{3E5B52F1-7A52-4D56-9035-9487B8CBACF9}">
      <dgm:prSet phldrT="[Tekst]"/>
      <dgm:spPr/>
      <dgm:t>
        <a:bodyPr/>
        <a:lstStyle/>
        <a:p>
          <a:r>
            <a:rPr lang="en-US" dirty="0"/>
            <a:t>Internet </a:t>
          </a:r>
          <a:r>
            <a:rPr lang="en-US" dirty="0" err="1"/>
            <a:t>nede</a:t>
          </a:r>
          <a:endParaRPr lang="da-DK" dirty="0"/>
        </a:p>
      </dgm:t>
    </dgm:pt>
    <dgm:pt modelId="{8312C28C-DCB0-44F5-AD90-E1244D4D6551}" type="parTrans" cxnId="{F4109950-AD6D-48A2-BF43-4402E4E066CC}">
      <dgm:prSet/>
      <dgm:spPr/>
      <dgm:t>
        <a:bodyPr/>
        <a:lstStyle/>
        <a:p>
          <a:endParaRPr lang="da-DK"/>
        </a:p>
      </dgm:t>
    </dgm:pt>
    <dgm:pt modelId="{893ED9AD-027E-4B83-9892-2D8820FCD537}" type="sibTrans" cxnId="{F4109950-AD6D-48A2-BF43-4402E4E066CC}">
      <dgm:prSet/>
      <dgm:spPr/>
      <dgm:t>
        <a:bodyPr/>
        <a:lstStyle/>
        <a:p>
          <a:endParaRPr lang="da-DK"/>
        </a:p>
      </dgm:t>
    </dgm:pt>
    <dgm:pt modelId="{A9D8F541-8B23-47EA-ADC2-2E841C155899}">
      <dgm:prSet phldrT="[Tekst]"/>
      <dgm:spPr/>
      <dgm:t>
        <a:bodyPr/>
        <a:lstStyle/>
        <a:p>
          <a:r>
            <a:rPr lang="en-US" dirty="0" err="1"/>
            <a:t>Genstart</a:t>
          </a:r>
          <a:r>
            <a:rPr lang="en-US" dirty="0"/>
            <a:t> router</a:t>
          </a:r>
          <a:endParaRPr lang="da-DK" dirty="0"/>
        </a:p>
      </dgm:t>
    </dgm:pt>
    <dgm:pt modelId="{67F9F0BA-CB7B-4F2B-80B8-552EB853F645}" type="parTrans" cxnId="{09729E05-80CF-4AE9-9345-5D9C272A419E}">
      <dgm:prSet/>
      <dgm:spPr/>
      <dgm:t>
        <a:bodyPr/>
        <a:lstStyle/>
        <a:p>
          <a:endParaRPr lang="da-DK"/>
        </a:p>
      </dgm:t>
    </dgm:pt>
    <dgm:pt modelId="{CFFEB5DF-14C9-4EE8-AE10-F187D3B89B1C}" type="sibTrans" cxnId="{09729E05-80CF-4AE9-9345-5D9C272A419E}">
      <dgm:prSet/>
      <dgm:spPr/>
      <dgm:t>
        <a:bodyPr/>
        <a:lstStyle/>
        <a:p>
          <a:endParaRPr lang="da-DK"/>
        </a:p>
      </dgm:t>
    </dgm:pt>
    <dgm:pt modelId="{91BC001E-DC7F-4CC4-A3DD-05A03426514D}">
      <dgm:prSet phldrT="[Tekst]"/>
      <dgm:spPr/>
      <dgm:t>
        <a:bodyPr/>
        <a:lstStyle/>
        <a:p>
          <a:r>
            <a:rPr lang="en-US" dirty="0" err="1"/>
            <a:t>Virker</a:t>
          </a:r>
          <a:r>
            <a:rPr lang="en-US" dirty="0"/>
            <a:t> </a:t>
          </a:r>
          <a:r>
            <a:rPr lang="en-US" dirty="0" err="1"/>
            <a:t>ikke</a:t>
          </a:r>
          <a:endParaRPr lang="da-DK" dirty="0"/>
        </a:p>
      </dgm:t>
    </dgm:pt>
    <dgm:pt modelId="{CC7312D5-C7C0-432A-AC7F-1B28B1C1033C}" type="parTrans" cxnId="{D2EF566B-378B-427B-9E7A-5AE5340EBFA8}">
      <dgm:prSet/>
      <dgm:spPr/>
      <dgm:t>
        <a:bodyPr/>
        <a:lstStyle/>
        <a:p>
          <a:endParaRPr lang="da-DK"/>
        </a:p>
      </dgm:t>
    </dgm:pt>
    <dgm:pt modelId="{D93C4C48-5D77-4C11-BE25-12CCC5748623}" type="sibTrans" cxnId="{D2EF566B-378B-427B-9E7A-5AE5340EBFA8}">
      <dgm:prSet/>
      <dgm:spPr/>
      <dgm:t>
        <a:bodyPr/>
        <a:lstStyle/>
        <a:p>
          <a:endParaRPr lang="da-DK"/>
        </a:p>
      </dgm:t>
    </dgm:pt>
    <dgm:pt modelId="{17BB5AC0-EEA0-4D55-A35F-CCA60034B45A}">
      <dgm:prSet phldrT="[Tekst]"/>
      <dgm:spPr/>
      <dgm:t>
        <a:bodyPr/>
        <a:lstStyle/>
        <a:p>
          <a:r>
            <a:rPr lang="en-US" dirty="0" err="1"/>
            <a:t>Tjek</a:t>
          </a:r>
          <a:r>
            <a:rPr lang="en-US" dirty="0"/>
            <a:t> </a:t>
          </a:r>
          <a:r>
            <a:rPr lang="en-US" dirty="0" err="1"/>
            <a:t>kabler</a:t>
          </a:r>
          <a:endParaRPr lang="da-DK" dirty="0"/>
        </a:p>
      </dgm:t>
    </dgm:pt>
    <dgm:pt modelId="{0C6FC9A1-725E-4DD3-9B1B-09C9329C2BC2}" type="parTrans" cxnId="{9C0A71A6-5050-4EFA-8815-E79D84D13906}">
      <dgm:prSet/>
      <dgm:spPr/>
      <dgm:t>
        <a:bodyPr/>
        <a:lstStyle/>
        <a:p>
          <a:endParaRPr lang="da-DK"/>
        </a:p>
      </dgm:t>
    </dgm:pt>
    <dgm:pt modelId="{05E39499-6D72-4D84-8B50-C70396B3AB87}" type="sibTrans" cxnId="{9C0A71A6-5050-4EFA-8815-E79D84D13906}">
      <dgm:prSet/>
      <dgm:spPr/>
      <dgm:t>
        <a:bodyPr/>
        <a:lstStyle/>
        <a:p>
          <a:endParaRPr lang="da-DK"/>
        </a:p>
      </dgm:t>
    </dgm:pt>
    <dgm:pt modelId="{4DF615C2-6F2D-4C2B-9945-90C5E4B12F38}">
      <dgm:prSet phldrT="[Tekst]"/>
      <dgm:spPr/>
      <dgm:t>
        <a:bodyPr/>
        <a:lstStyle/>
        <a:p>
          <a:r>
            <a:rPr lang="en-US" dirty="0" err="1"/>
            <a:t>Virker</a:t>
          </a:r>
          <a:r>
            <a:rPr lang="en-US" dirty="0"/>
            <a:t> </a:t>
          </a:r>
          <a:r>
            <a:rPr lang="en-US" dirty="0" err="1"/>
            <a:t>ikke</a:t>
          </a:r>
          <a:endParaRPr lang="da-DK" dirty="0"/>
        </a:p>
      </dgm:t>
    </dgm:pt>
    <dgm:pt modelId="{D4C7A908-8BE7-4AC1-B49D-25886AAAAE52}" type="parTrans" cxnId="{FF385D7B-CC7B-4F0A-8908-4469D761498A}">
      <dgm:prSet/>
      <dgm:spPr/>
      <dgm:t>
        <a:bodyPr/>
        <a:lstStyle/>
        <a:p>
          <a:endParaRPr lang="da-DK"/>
        </a:p>
      </dgm:t>
    </dgm:pt>
    <dgm:pt modelId="{A45264DA-FB78-49EC-AD79-F58CA6AAD51B}" type="sibTrans" cxnId="{FF385D7B-CC7B-4F0A-8908-4469D761498A}">
      <dgm:prSet/>
      <dgm:spPr/>
      <dgm:t>
        <a:bodyPr/>
        <a:lstStyle/>
        <a:p>
          <a:endParaRPr lang="da-DK"/>
        </a:p>
      </dgm:t>
    </dgm:pt>
    <dgm:pt modelId="{173389CA-D529-46D3-9AA4-D3DDE4C735F6}">
      <dgm:prSet phldrT="[Tekst]"/>
      <dgm:spPr/>
      <dgm:t>
        <a:bodyPr/>
        <a:lstStyle/>
        <a:p>
          <a:r>
            <a:rPr lang="en-US" dirty="0" err="1"/>
            <a:t>Henvis</a:t>
          </a:r>
          <a:r>
            <a:rPr lang="en-US" dirty="0"/>
            <a:t> </a:t>
          </a:r>
          <a:r>
            <a:rPr lang="en-US" dirty="0" err="1"/>
            <a:t>til</a:t>
          </a:r>
          <a:r>
            <a:rPr lang="en-US" dirty="0"/>
            <a:t> </a:t>
          </a:r>
          <a:r>
            <a:rPr lang="en-US" dirty="0" err="1"/>
            <a:t>tekniker</a:t>
          </a:r>
          <a:endParaRPr lang="da-DK" dirty="0"/>
        </a:p>
      </dgm:t>
    </dgm:pt>
    <dgm:pt modelId="{6945A5C8-8F71-4E2F-A161-63ED81DEAD8C}" type="parTrans" cxnId="{8A82F2B3-8486-4D12-9165-243EDEF892E1}">
      <dgm:prSet/>
      <dgm:spPr/>
      <dgm:t>
        <a:bodyPr/>
        <a:lstStyle/>
        <a:p>
          <a:endParaRPr lang="da-DK"/>
        </a:p>
      </dgm:t>
    </dgm:pt>
    <dgm:pt modelId="{79CF05C2-F6C0-4B81-BA26-962FEE25D876}" type="sibTrans" cxnId="{8A82F2B3-8486-4D12-9165-243EDEF892E1}">
      <dgm:prSet/>
      <dgm:spPr/>
      <dgm:t>
        <a:bodyPr/>
        <a:lstStyle/>
        <a:p>
          <a:endParaRPr lang="da-DK"/>
        </a:p>
      </dgm:t>
    </dgm:pt>
    <dgm:pt modelId="{C71419CF-ED93-4697-A3F9-50DF3ADB1E86}" type="pres">
      <dgm:prSet presAssocID="{96219F24-8E5C-467B-8732-F83D7D17C3C8}" presName="linearFlow" presStyleCnt="0">
        <dgm:presLayoutVars>
          <dgm:dir/>
          <dgm:animLvl val="lvl"/>
          <dgm:resizeHandles val="exact"/>
        </dgm:presLayoutVars>
      </dgm:prSet>
      <dgm:spPr/>
    </dgm:pt>
    <dgm:pt modelId="{BDA632C2-E61F-4423-B542-24CCE579BAA6}" type="pres">
      <dgm:prSet presAssocID="{A9E33682-C066-447F-BF44-FDE22307C510}" presName="composite" presStyleCnt="0"/>
      <dgm:spPr/>
    </dgm:pt>
    <dgm:pt modelId="{4B24EFB7-B41C-43CF-BA12-39B359301C8F}" type="pres">
      <dgm:prSet presAssocID="{A9E33682-C066-447F-BF44-FDE22307C510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E3C65FD8-9E6A-446B-B5EF-7743A78BBDB3}" type="pres">
      <dgm:prSet presAssocID="{A9E33682-C066-447F-BF44-FDE22307C510}" presName="parSh" presStyleLbl="node1" presStyleIdx="0" presStyleCnt="4"/>
      <dgm:spPr/>
    </dgm:pt>
    <dgm:pt modelId="{41E24902-80F8-4584-86A7-A45C2672019E}" type="pres">
      <dgm:prSet presAssocID="{A9E33682-C066-447F-BF44-FDE22307C510}" presName="desTx" presStyleLbl="fgAcc1" presStyleIdx="0" presStyleCnt="4">
        <dgm:presLayoutVars>
          <dgm:bulletEnabled val="1"/>
        </dgm:presLayoutVars>
      </dgm:prSet>
      <dgm:spPr/>
    </dgm:pt>
    <dgm:pt modelId="{4D506CB8-1EC9-4853-96A5-ADFAD547104F}" type="pres">
      <dgm:prSet presAssocID="{90257BBE-7332-40B6-B8DA-7167E36A204C}" presName="sibTrans" presStyleLbl="sibTrans2D1" presStyleIdx="0" presStyleCnt="3"/>
      <dgm:spPr/>
    </dgm:pt>
    <dgm:pt modelId="{CF147307-CEBA-4ECE-9F0B-D2CA66AABA81}" type="pres">
      <dgm:prSet presAssocID="{90257BBE-7332-40B6-B8DA-7167E36A204C}" presName="connTx" presStyleLbl="sibTrans2D1" presStyleIdx="0" presStyleCnt="3"/>
      <dgm:spPr/>
    </dgm:pt>
    <dgm:pt modelId="{A27A020D-2E83-43FF-A81B-224C3785036E}" type="pres">
      <dgm:prSet presAssocID="{3E5B52F1-7A52-4D56-9035-9487B8CBACF9}" presName="composite" presStyleCnt="0"/>
      <dgm:spPr/>
    </dgm:pt>
    <dgm:pt modelId="{8D9A8731-A483-4115-B94C-4B48D3AE9B05}" type="pres">
      <dgm:prSet presAssocID="{3E5B52F1-7A52-4D56-9035-9487B8CBACF9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13689F2E-A20B-4BD5-A614-21017543FC0E}" type="pres">
      <dgm:prSet presAssocID="{3E5B52F1-7A52-4D56-9035-9487B8CBACF9}" presName="parSh" presStyleLbl="node1" presStyleIdx="1" presStyleCnt="4"/>
      <dgm:spPr/>
    </dgm:pt>
    <dgm:pt modelId="{3576A79B-19AB-49E8-B4C2-4E7C29533E8B}" type="pres">
      <dgm:prSet presAssocID="{3E5B52F1-7A52-4D56-9035-9487B8CBACF9}" presName="desTx" presStyleLbl="fgAcc1" presStyleIdx="1" presStyleCnt="4">
        <dgm:presLayoutVars>
          <dgm:bulletEnabled val="1"/>
        </dgm:presLayoutVars>
      </dgm:prSet>
      <dgm:spPr/>
    </dgm:pt>
    <dgm:pt modelId="{63536887-1BF8-4F97-97FC-CAAC466F82DE}" type="pres">
      <dgm:prSet presAssocID="{893ED9AD-027E-4B83-9892-2D8820FCD537}" presName="sibTrans" presStyleLbl="sibTrans2D1" presStyleIdx="1" presStyleCnt="3"/>
      <dgm:spPr/>
    </dgm:pt>
    <dgm:pt modelId="{8B635C66-5522-43AE-B166-85C80ABA5640}" type="pres">
      <dgm:prSet presAssocID="{893ED9AD-027E-4B83-9892-2D8820FCD537}" presName="connTx" presStyleLbl="sibTrans2D1" presStyleIdx="1" presStyleCnt="3"/>
      <dgm:spPr/>
    </dgm:pt>
    <dgm:pt modelId="{B6E4B456-0EAC-4150-AE20-EBC0A786602E}" type="pres">
      <dgm:prSet presAssocID="{91BC001E-DC7F-4CC4-A3DD-05A03426514D}" presName="composite" presStyleCnt="0"/>
      <dgm:spPr/>
    </dgm:pt>
    <dgm:pt modelId="{C401566C-4520-4208-97A2-E467290F5809}" type="pres">
      <dgm:prSet presAssocID="{91BC001E-DC7F-4CC4-A3DD-05A03426514D}" presName="par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C576C80B-D59E-4ED3-A4BD-972A0DC27DCC}" type="pres">
      <dgm:prSet presAssocID="{91BC001E-DC7F-4CC4-A3DD-05A03426514D}" presName="parSh" presStyleLbl="node1" presStyleIdx="2" presStyleCnt="4"/>
      <dgm:spPr/>
    </dgm:pt>
    <dgm:pt modelId="{8C1810B1-0D26-41FE-A6AC-CB8CCB3769DB}" type="pres">
      <dgm:prSet presAssocID="{91BC001E-DC7F-4CC4-A3DD-05A03426514D}" presName="desTx" presStyleLbl="fgAcc1" presStyleIdx="2" presStyleCnt="4">
        <dgm:presLayoutVars>
          <dgm:bulletEnabled val="1"/>
        </dgm:presLayoutVars>
      </dgm:prSet>
      <dgm:spPr/>
    </dgm:pt>
    <dgm:pt modelId="{75B742FE-2670-45FF-9624-D40064CA6D17}" type="pres">
      <dgm:prSet presAssocID="{D93C4C48-5D77-4C11-BE25-12CCC5748623}" presName="sibTrans" presStyleLbl="sibTrans2D1" presStyleIdx="2" presStyleCnt="3"/>
      <dgm:spPr/>
    </dgm:pt>
    <dgm:pt modelId="{DDEEB7F5-0D95-412D-82A9-270CA4F6ADAC}" type="pres">
      <dgm:prSet presAssocID="{D93C4C48-5D77-4C11-BE25-12CCC5748623}" presName="connTx" presStyleLbl="sibTrans2D1" presStyleIdx="2" presStyleCnt="3"/>
      <dgm:spPr/>
    </dgm:pt>
    <dgm:pt modelId="{6DDD44C4-2511-4D4F-A518-D40F2EAC1D7A}" type="pres">
      <dgm:prSet presAssocID="{4DF615C2-6F2D-4C2B-9945-90C5E4B12F38}" presName="composite" presStyleCnt="0"/>
      <dgm:spPr/>
    </dgm:pt>
    <dgm:pt modelId="{0D797D2D-8260-4033-ADA1-2613A234FB47}" type="pres">
      <dgm:prSet presAssocID="{4DF615C2-6F2D-4C2B-9945-90C5E4B12F38}" presName="par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76BE7FFD-5607-4DD0-ABB0-B911A4634DA3}" type="pres">
      <dgm:prSet presAssocID="{4DF615C2-6F2D-4C2B-9945-90C5E4B12F38}" presName="parSh" presStyleLbl="node1" presStyleIdx="3" presStyleCnt="4"/>
      <dgm:spPr/>
    </dgm:pt>
    <dgm:pt modelId="{D23514D7-A749-4F80-921C-04E6B99A100D}" type="pres">
      <dgm:prSet presAssocID="{4DF615C2-6F2D-4C2B-9945-90C5E4B12F38}" presName="desTx" presStyleLbl="fgAcc1" presStyleIdx="3" presStyleCnt="4">
        <dgm:presLayoutVars>
          <dgm:bulletEnabled val="1"/>
        </dgm:presLayoutVars>
      </dgm:prSet>
      <dgm:spPr/>
    </dgm:pt>
  </dgm:ptLst>
  <dgm:cxnLst>
    <dgm:cxn modelId="{09729E05-80CF-4AE9-9345-5D9C272A419E}" srcId="{3E5B52F1-7A52-4D56-9035-9487B8CBACF9}" destId="{A9D8F541-8B23-47EA-ADC2-2E841C155899}" srcOrd="0" destOrd="0" parTransId="{67F9F0BA-CB7B-4F2B-80B8-552EB853F645}" sibTransId="{CFFEB5DF-14C9-4EE8-AE10-F187D3B89B1C}"/>
    <dgm:cxn modelId="{591AB506-44A3-46F3-96B4-84578F67908E}" type="presOf" srcId="{A9D8F541-8B23-47EA-ADC2-2E841C155899}" destId="{3576A79B-19AB-49E8-B4C2-4E7C29533E8B}" srcOrd="0" destOrd="0" presId="urn:microsoft.com/office/officeart/2005/8/layout/process3"/>
    <dgm:cxn modelId="{D865900B-987F-4022-9C98-3DF099C0D60E}" type="presOf" srcId="{91BC001E-DC7F-4CC4-A3DD-05A03426514D}" destId="{C401566C-4520-4208-97A2-E467290F5809}" srcOrd="0" destOrd="0" presId="urn:microsoft.com/office/officeart/2005/8/layout/process3"/>
    <dgm:cxn modelId="{70AE4511-B88D-484D-A27C-B33D204F8B7E}" type="presOf" srcId="{91BC001E-DC7F-4CC4-A3DD-05A03426514D}" destId="{C576C80B-D59E-4ED3-A4BD-972A0DC27DCC}" srcOrd="1" destOrd="0" presId="urn:microsoft.com/office/officeart/2005/8/layout/process3"/>
    <dgm:cxn modelId="{5C1CCF11-49F2-4086-AAA7-E8BAFAB8B526}" type="presOf" srcId="{90257BBE-7332-40B6-B8DA-7167E36A204C}" destId="{CF147307-CEBA-4ECE-9F0B-D2CA66AABA81}" srcOrd="1" destOrd="0" presId="urn:microsoft.com/office/officeart/2005/8/layout/process3"/>
    <dgm:cxn modelId="{36C98219-69C1-42B9-BD08-710E51A5A118}" type="presOf" srcId="{3E5B52F1-7A52-4D56-9035-9487B8CBACF9}" destId="{13689F2E-A20B-4BD5-A614-21017543FC0E}" srcOrd="1" destOrd="0" presId="urn:microsoft.com/office/officeart/2005/8/layout/process3"/>
    <dgm:cxn modelId="{79E1F220-B899-42A0-B881-5F9660F4BE34}" type="presOf" srcId="{4DF615C2-6F2D-4C2B-9945-90C5E4B12F38}" destId="{0D797D2D-8260-4033-ADA1-2613A234FB47}" srcOrd="0" destOrd="0" presId="urn:microsoft.com/office/officeart/2005/8/layout/process3"/>
    <dgm:cxn modelId="{98BD803D-C0E5-4212-8FF2-4C7DACFDCB89}" type="presOf" srcId="{90257BBE-7332-40B6-B8DA-7167E36A204C}" destId="{4D506CB8-1EC9-4853-96A5-ADFAD547104F}" srcOrd="0" destOrd="0" presId="urn:microsoft.com/office/officeart/2005/8/layout/process3"/>
    <dgm:cxn modelId="{E5FED25F-2546-4105-9631-39ABB5730738}" type="presOf" srcId="{A9E33682-C066-447F-BF44-FDE22307C510}" destId="{4B24EFB7-B41C-43CF-BA12-39B359301C8F}" srcOrd="0" destOrd="0" presId="urn:microsoft.com/office/officeart/2005/8/layout/process3"/>
    <dgm:cxn modelId="{4D8F2143-75F7-42A7-B623-E2AA96759321}" srcId="{A9E33682-C066-447F-BF44-FDE22307C510}" destId="{F8E58CB8-E145-4232-AE14-133F09906C1A}" srcOrd="0" destOrd="0" parTransId="{52A74B24-301F-4C5A-9200-C5DFAEA71422}" sibTransId="{CD7F9AA6-1F6E-4F4A-93A6-38C6FEA8AE4F}"/>
    <dgm:cxn modelId="{C22BAF68-4DBD-43A5-90A5-D2AB10A1E903}" type="presOf" srcId="{173389CA-D529-46D3-9AA4-D3DDE4C735F6}" destId="{D23514D7-A749-4F80-921C-04E6B99A100D}" srcOrd="0" destOrd="0" presId="urn:microsoft.com/office/officeart/2005/8/layout/process3"/>
    <dgm:cxn modelId="{D2EF566B-378B-427B-9E7A-5AE5340EBFA8}" srcId="{96219F24-8E5C-467B-8732-F83D7D17C3C8}" destId="{91BC001E-DC7F-4CC4-A3DD-05A03426514D}" srcOrd="2" destOrd="0" parTransId="{CC7312D5-C7C0-432A-AC7F-1B28B1C1033C}" sibTransId="{D93C4C48-5D77-4C11-BE25-12CCC5748623}"/>
    <dgm:cxn modelId="{66498A6F-24E8-454E-A311-CCD32298BA63}" type="presOf" srcId="{F8E58CB8-E145-4232-AE14-133F09906C1A}" destId="{41E24902-80F8-4584-86A7-A45C2672019E}" srcOrd="0" destOrd="0" presId="urn:microsoft.com/office/officeart/2005/8/layout/process3"/>
    <dgm:cxn modelId="{F4109950-AD6D-48A2-BF43-4402E4E066CC}" srcId="{96219F24-8E5C-467B-8732-F83D7D17C3C8}" destId="{3E5B52F1-7A52-4D56-9035-9487B8CBACF9}" srcOrd="1" destOrd="0" parTransId="{8312C28C-DCB0-44F5-AD90-E1244D4D6551}" sibTransId="{893ED9AD-027E-4B83-9892-2D8820FCD537}"/>
    <dgm:cxn modelId="{8AEAB953-25B1-4886-923D-0BB68399F875}" type="presOf" srcId="{893ED9AD-027E-4B83-9892-2D8820FCD537}" destId="{8B635C66-5522-43AE-B166-85C80ABA5640}" srcOrd="1" destOrd="0" presId="urn:microsoft.com/office/officeart/2005/8/layout/process3"/>
    <dgm:cxn modelId="{FF385D7B-CC7B-4F0A-8908-4469D761498A}" srcId="{96219F24-8E5C-467B-8732-F83D7D17C3C8}" destId="{4DF615C2-6F2D-4C2B-9945-90C5E4B12F38}" srcOrd="3" destOrd="0" parTransId="{D4C7A908-8BE7-4AC1-B49D-25886AAAAE52}" sibTransId="{A45264DA-FB78-49EC-AD79-F58CA6AAD51B}"/>
    <dgm:cxn modelId="{4917DC7D-B779-45AF-9875-7B12951CD733}" type="presOf" srcId="{96219F24-8E5C-467B-8732-F83D7D17C3C8}" destId="{C71419CF-ED93-4697-A3F9-50DF3ADB1E86}" srcOrd="0" destOrd="0" presId="urn:microsoft.com/office/officeart/2005/8/layout/process3"/>
    <dgm:cxn modelId="{C4E39B84-01D6-4F53-AEC0-BD448E363A54}" type="presOf" srcId="{893ED9AD-027E-4B83-9892-2D8820FCD537}" destId="{63536887-1BF8-4F97-97FC-CAAC466F82DE}" srcOrd="0" destOrd="0" presId="urn:microsoft.com/office/officeart/2005/8/layout/process3"/>
    <dgm:cxn modelId="{BED20E8C-B817-4FB7-9FCF-B4FDE3D56853}" type="presOf" srcId="{3E5B52F1-7A52-4D56-9035-9487B8CBACF9}" destId="{8D9A8731-A483-4115-B94C-4B48D3AE9B05}" srcOrd="0" destOrd="0" presId="urn:microsoft.com/office/officeart/2005/8/layout/process3"/>
    <dgm:cxn modelId="{9C0A71A6-5050-4EFA-8815-E79D84D13906}" srcId="{91BC001E-DC7F-4CC4-A3DD-05A03426514D}" destId="{17BB5AC0-EEA0-4D55-A35F-CCA60034B45A}" srcOrd="0" destOrd="0" parTransId="{0C6FC9A1-725E-4DD3-9B1B-09C9329C2BC2}" sibTransId="{05E39499-6D72-4D84-8B50-C70396B3AB87}"/>
    <dgm:cxn modelId="{B2880FAF-94C3-4C22-ABA9-9D3F5F7F668D}" type="presOf" srcId="{A9E33682-C066-447F-BF44-FDE22307C510}" destId="{E3C65FD8-9E6A-446B-B5EF-7743A78BBDB3}" srcOrd="1" destOrd="0" presId="urn:microsoft.com/office/officeart/2005/8/layout/process3"/>
    <dgm:cxn modelId="{8A82F2B3-8486-4D12-9165-243EDEF892E1}" srcId="{4DF615C2-6F2D-4C2B-9945-90C5E4B12F38}" destId="{173389CA-D529-46D3-9AA4-D3DDE4C735F6}" srcOrd="0" destOrd="0" parTransId="{6945A5C8-8F71-4E2F-A161-63ED81DEAD8C}" sibTransId="{79CF05C2-F6C0-4B81-BA26-962FEE25D876}"/>
    <dgm:cxn modelId="{79046CB9-4128-45FA-A0D2-F0AE6713B7E5}" type="presOf" srcId="{17BB5AC0-EEA0-4D55-A35F-CCA60034B45A}" destId="{8C1810B1-0D26-41FE-A6AC-CB8CCB3769DB}" srcOrd="0" destOrd="0" presId="urn:microsoft.com/office/officeart/2005/8/layout/process3"/>
    <dgm:cxn modelId="{59D720C5-F98E-47D9-9E6C-C90EFC98A349}" type="presOf" srcId="{D93C4C48-5D77-4C11-BE25-12CCC5748623}" destId="{75B742FE-2670-45FF-9624-D40064CA6D17}" srcOrd="0" destOrd="0" presId="urn:microsoft.com/office/officeart/2005/8/layout/process3"/>
    <dgm:cxn modelId="{D5BD87C7-4A37-4CCE-BF61-86B45A555D43}" srcId="{96219F24-8E5C-467B-8732-F83D7D17C3C8}" destId="{A9E33682-C066-447F-BF44-FDE22307C510}" srcOrd="0" destOrd="0" parTransId="{28440050-0807-41C5-9BB5-BB484E765B9C}" sibTransId="{90257BBE-7332-40B6-B8DA-7167E36A204C}"/>
    <dgm:cxn modelId="{DEC8E2E3-1372-411A-94EB-A6ADA5489170}" type="presOf" srcId="{D93C4C48-5D77-4C11-BE25-12CCC5748623}" destId="{DDEEB7F5-0D95-412D-82A9-270CA4F6ADAC}" srcOrd="1" destOrd="0" presId="urn:microsoft.com/office/officeart/2005/8/layout/process3"/>
    <dgm:cxn modelId="{0735A3FE-BF2C-4CC6-AD82-A42C19A55DEB}" type="presOf" srcId="{4DF615C2-6F2D-4C2B-9945-90C5E4B12F38}" destId="{76BE7FFD-5607-4DD0-ABB0-B911A4634DA3}" srcOrd="1" destOrd="0" presId="urn:microsoft.com/office/officeart/2005/8/layout/process3"/>
    <dgm:cxn modelId="{62896E9C-289F-4E2F-AD45-E80AEDAB2819}" type="presParOf" srcId="{C71419CF-ED93-4697-A3F9-50DF3ADB1E86}" destId="{BDA632C2-E61F-4423-B542-24CCE579BAA6}" srcOrd="0" destOrd="0" presId="urn:microsoft.com/office/officeart/2005/8/layout/process3"/>
    <dgm:cxn modelId="{51BA5E57-70B9-41BC-8FC6-DEAB20FEC938}" type="presParOf" srcId="{BDA632C2-E61F-4423-B542-24CCE579BAA6}" destId="{4B24EFB7-B41C-43CF-BA12-39B359301C8F}" srcOrd="0" destOrd="0" presId="urn:microsoft.com/office/officeart/2005/8/layout/process3"/>
    <dgm:cxn modelId="{DBAB8BC7-CC6F-4E9A-AFDA-9969339C3DAC}" type="presParOf" srcId="{BDA632C2-E61F-4423-B542-24CCE579BAA6}" destId="{E3C65FD8-9E6A-446B-B5EF-7743A78BBDB3}" srcOrd="1" destOrd="0" presId="urn:microsoft.com/office/officeart/2005/8/layout/process3"/>
    <dgm:cxn modelId="{A04AE30C-51CC-48D0-A5B0-F124E4341CA3}" type="presParOf" srcId="{BDA632C2-E61F-4423-B542-24CCE579BAA6}" destId="{41E24902-80F8-4584-86A7-A45C2672019E}" srcOrd="2" destOrd="0" presId="urn:microsoft.com/office/officeart/2005/8/layout/process3"/>
    <dgm:cxn modelId="{6AFDC6D8-E2E3-4862-B6B6-686D1F601847}" type="presParOf" srcId="{C71419CF-ED93-4697-A3F9-50DF3ADB1E86}" destId="{4D506CB8-1EC9-4853-96A5-ADFAD547104F}" srcOrd="1" destOrd="0" presId="urn:microsoft.com/office/officeart/2005/8/layout/process3"/>
    <dgm:cxn modelId="{BA422C43-9E7B-4763-93FA-028FBE551186}" type="presParOf" srcId="{4D506CB8-1EC9-4853-96A5-ADFAD547104F}" destId="{CF147307-CEBA-4ECE-9F0B-D2CA66AABA81}" srcOrd="0" destOrd="0" presId="urn:microsoft.com/office/officeart/2005/8/layout/process3"/>
    <dgm:cxn modelId="{EED007D0-C7A9-4667-BB5B-3C7391C23948}" type="presParOf" srcId="{C71419CF-ED93-4697-A3F9-50DF3ADB1E86}" destId="{A27A020D-2E83-43FF-A81B-224C3785036E}" srcOrd="2" destOrd="0" presId="urn:microsoft.com/office/officeart/2005/8/layout/process3"/>
    <dgm:cxn modelId="{D35D145C-E086-43F0-A804-9782BB2FC722}" type="presParOf" srcId="{A27A020D-2E83-43FF-A81B-224C3785036E}" destId="{8D9A8731-A483-4115-B94C-4B48D3AE9B05}" srcOrd="0" destOrd="0" presId="urn:microsoft.com/office/officeart/2005/8/layout/process3"/>
    <dgm:cxn modelId="{A2223CFE-DFDB-4630-8F3C-DF66D286FD18}" type="presParOf" srcId="{A27A020D-2E83-43FF-A81B-224C3785036E}" destId="{13689F2E-A20B-4BD5-A614-21017543FC0E}" srcOrd="1" destOrd="0" presId="urn:microsoft.com/office/officeart/2005/8/layout/process3"/>
    <dgm:cxn modelId="{0A447C09-5F6E-48AC-A43B-AFF8B982672F}" type="presParOf" srcId="{A27A020D-2E83-43FF-A81B-224C3785036E}" destId="{3576A79B-19AB-49E8-B4C2-4E7C29533E8B}" srcOrd="2" destOrd="0" presId="urn:microsoft.com/office/officeart/2005/8/layout/process3"/>
    <dgm:cxn modelId="{D41B29A8-34E7-4F1B-BF9E-E7FCD909911C}" type="presParOf" srcId="{C71419CF-ED93-4697-A3F9-50DF3ADB1E86}" destId="{63536887-1BF8-4F97-97FC-CAAC466F82DE}" srcOrd="3" destOrd="0" presId="urn:microsoft.com/office/officeart/2005/8/layout/process3"/>
    <dgm:cxn modelId="{21D4BF2A-E1A6-48A7-AA55-05416123E35D}" type="presParOf" srcId="{63536887-1BF8-4F97-97FC-CAAC466F82DE}" destId="{8B635C66-5522-43AE-B166-85C80ABA5640}" srcOrd="0" destOrd="0" presId="urn:microsoft.com/office/officeart/2005/8/layout/process3"/>
    <dgm:cxn modelId="{9D00D534-EEC2-4C71-B913-5F5F205393CB}" type="presParOf" srcId="{C71419CF-ED93-4697-A3F9-50DF3ADB1E86}" destId="{B6E4B456-0EAC-4150-AE20-EBC0A786602E}" srcOrd="4" destOrd="0" presId="urn:microsoft.com/office/officeart/2005/8/layout/process3"/>
    <dgm:cxn modelId="{B7775386-AC90-4A88-A512-6E7D41160613}" type="presParOf" srcId="{B6E4B456-0EAC-4150-AE20-EBC0A786602E}" destId="{C401566C-4520-4208-97A2-E467290F5809}" srcOrd="0" destOrd="0" presId="urn:microsoft.com/office/officeart/2005/8/layout/process3"/>
    <dgm:cxn modelId="{C7140B3F-B60C-417E-8943-23CA3FB30691}" type="presParOf" srcId="{B6E4B456-0EAC-4150-AE20-EBC0A786602E}" destId="{C576C80B-D59E-4ED3-A4BD-972A0DC27DCC}" srcOrd="1" destOrd="0" presId="urn:microsoft.com/office/officeart/2005/8/layout/process3"/>
    <dgm:cxn modelId="{51E62912-C65F-463D-AFC4-A35F51BDB3CE}" type="presParOf" srcId="{B6E4B456-0EAC-4150-AE20-EBC0A786602E}" destId="{8C1810B1-0D26-41FE-A6AC-CB8CCB3769DB}" srcOrd="2" destOrd="0" presId="urn:microsoft.com/office/officeart/2005/8/layout/process3"/>
    <dgm:cxn modelId="{E29EAA12-0FAE-4E1A-AA97-FE0A1040EAD8}" type="presParOf" srcId="{C71419CF-ED93-4697-A3F9-50DF3ADB1E86}" destId="{75B742FE-2670-45FF-9624-D40064CA6D17}" srcOrd="5" destOrd="0" presId="urn:microsoft.com/office/officeart/2005/8/layout/process3"/>
    <dgm:cxn modelId="{8A5566D1-219C-45AA-8AE0-8E961C022F53}" type="presParOf" srcId="{75B742FE-2670-45FF-9624-D40064CA6D17}" destId="{DDEEB7F5-0D95-412D-82A9-270CA4F6ADAC}" srcOrd="0" destOrd="0" presId="urn:microsoft.com/office/officeart/2005/8/layout/process3"/>
    <dgm:cxn modelId="{E1D44221-21E4-483F-B419-D6FF9B70047F}" type="presParOf" srcId="{C71419CF-ED93-4697-A3F9-50DF3ADB1E86}" destId="{6DDD44C4-2511-4D4F-A518-D40F2EAC1D7A}" srcOrd="6" destOrd="0" presId="urn:microsoft.com/office/officeart/2005/8/layout/process3"/>
    <dgm:cxn modelId="{A1950549-81E3-406E-9789-6C9CA9C7925F}" type="presParOf" srcId="{6DDD44C4-2511-4D4F-A518-D40F2EAC1D7A}" destId="{0D797D2D-8260-4033-ADA1-2613A234FB47}" srcOrd="0" destOrd="0" presId="urn:microsoft.com/office/officeart/2005/8/layout/process3"/>
    <dgm:cxn modelId="{96FB34D7-3CCB-488D-9E65-4E7944DCA8C6}" type="presParOf" srcId="{6DDD44C4-2511-4D4F-A518-D40F2EAC1D7A}" destId="{76BE7FFD-5607-4DD0-ABB0-B911A4634DA3}" srcOrd="1" destOrd="0" presId="urn:microsoft.com/office/officeart/2005/8/layout/process3"/>
    <dgm:cxn modelId="{4D94D1DA-8DF8-4C80-B32D-D24ECF645E1D}" type="presParOf" srcId="{6DDD44C4-2511-4D4F-A518-D40F2EAC1D7A}" destId="{D23514D7-A749-4F80-921C-04E6B99A100D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6219F24-8E5C-467B-8732-F83D7D17C3C8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A9E33682-C066-447F-BF44-FDE22307C510}">
      <dgm:prSet phldrT="[Tekst]"/>
      <dgm:spPr/>
      <dgm:t>
        <a:bodyPr/>
        <a:lstStyle/>
        <a:p>
          <a:r>
            <a:rPr lang="en-US" dirty="0" err="1"/>
            <a:t>Kundehenvendelse</a:t>
          </a:r>
          <a:endParaRPr lang="da-DK" dirty="0"/>
        </a:p>
      </dgm:t>
    </dgm:pt>
    <dgm:pt modelId="{28440050-0807-41C5-9BB5-BB484E765B9C}" type="parTrans" cxnId="{D5BD87C7-4A37-4CCE-BF61-86B45A555D43}">
      <dgm:prSet/>
      <dgm:spPr/>
      <dgm:t>
        <a:bodyPr/>
        <a:lstStyle/>
        <a:p>
          <a:endParaRPr lang="da-DK"/>
        </a:p>
      </dgm:t>
    </dgm:pt>
    <dgm:pt modelId="{90257BBE-7332-40B6-B8DA-7167E36A204C}" type="sibTrans" cxnId="{D5BD87C7-4A37-4CCE-BF61-86B45A555D43}">
      <dgm:prSet/>
      <dgm:spPr/>
      <dgm:t>
        <a:bodyPr/>
        <a:lstStyle/>
        <a:p>
          <a:endParaRPr lang="da-DK"/>
        </a:p>
      </dgm:t>
    </dgm:pt>
    <dgm:pt modelId="{F8E58CB8-E145-4232-AE14-133F09906C1A}">
      <dgm:prSet phldrT="[Tekst]"/>
      <dgm:spPr/>
      <dgm:t>
        <a:bodyPr/>
        <a:lstStyle/>
        <a:p>
          <a:r>
            <a:rPr lang="en-US" dirty="0" err="1"/>
            <a:t>Systemet</a:t>
          </a:r>
          <a:r>
            <a:rPr lang="en-US" dirty="0"/>
            <a:t> </a:t>
          </a:r>
          <a:r>
            <a:rPr lang="en-US" dirty="0" err="1"/>
            <a:t>spørger</a:t>
          </a:r>
          <a:r>
            <a:rPr lang="en-US" dirty="0"/>
            <a:t>, </a:t>
          </a:r>
          <a:r>
            <a:rPr lang="en-US" dirty="0" err="1"/>
            <a:t>hvad</a:t>
          </a:r>
          <a:r>
            <a:rPr lang="en-US" dirty="0"/>
            <a:t> problem er</a:t>
          </a:r>
          <a:endParaRPr lang="da-DK" dirty="0"/>
        </a:p>
      </dgm:t>
    </dgm:pt>
    <dgm:pt modelId="{52A74B24-301F-4C5A-9200-C5DFAEA71422}" type="parTrans" cxnId="{4D8F2143-75F7-42A7-B623-E2AA96759321}">
      <dgm:prSet/>
      <dgm:spPr/>
      <dgm:t>
        <a:bodyPr/>
        <a:lstStyle/>
        <a:p>
          <a:endParaRPr lang="da-DK"/>
        </a:p>
      </dgm:t>
    </dgm:pt>
    <dgm:pt modelId="{CD7F9AA6-1F6E-4F4A-93A6-38C6FEA8AE4F}" type="sibTrans" cxnId="{4D8F2143-75F7-42A7-B623-E2AA96759321}">
      <dgm:prSet/>
      <dgm:spPr/>
      <dgm:t>
        <a:bodyPr/>
        <a:lstStyle/>
        <a:p>
          <a:endParaRPr lang="da-DK"/>
        </a:p>
      </dgm:t>
    </dgm:pt>
    <dgm:pt modelId="{3E5B52F1-7A52-4D56-9035-9487B8CBACF9}">
      <dgm:prSet phldrT="[Tekst]"/>
      <dgm:spPr/>
      <dgm:t>
        <a:bodyPr/>
        <a:lstStyle/>
        <a:p>
          <a:r>
            <a:rPr lang="en-US" dirty="0"/>
            <a:t>Internet </a:t>
          </a:r>
          <a:r>
            <a:rPr lang="en-US" dirty="0" err="1"/>
            <a:t>nede</a:t>
          </a:r>
          <a:endParaRPr lang="da-DK" dirty="0"/>
        </a:p>
      </dgm:t>
    </dgm:pt>
    <dgm:pt modelId="{8312C28C-DCB0-44F5-AD90-E1244D4D6551}" type="parTrans" cxnId="{F4109950-AD6D-48A2-BF43-4402E4E066CC}">
      <dgm:prSet/>
      <dgm:spPr/>
      <dgm:t>
        <a:bodyPr/>
        <a:lstStyle/>
        <a:p>
          <a:endParaRPr lang="da-DK"/>
        </a:p>
      </dgm:t>
    </dgm:pt>
    <dgm:pt modelId="{893ED9AD-027E-4B83-9892-2D8820FCD537}" type="sibTrans" cxnId="{F4109950-AD6D-48A2-BF43-4402E4E066CC}">
      <dgm:prSet/>
      <dgm:spPr/>
      <dgm:t>
        <a:bodyPr/>
        <a:lstStyle/>
        <a:p>
          <a:endParaRPr lang="da-DK"/>
        </a:p>
      </dgm:t>
    </dgm:pt>
    <dgm:pt modelId="{A9D8F541-8B23-47EA-ADC2-2E841C155899}">
      <dgm:prSet phldrT="[Tekst]"/>
      <dgm:spPr/>
      <dgm:t>
        <a:bodyPr/>
        <a:lstStyle/>
        <a:p>
          <a:r>
            <a:rPr lang="en-US" dirty="0" err="1"/>
            <a:t>Undersøger</a:t>
          </a:r>
          <a:r>
            <a:rPr lang="en-US" dirty="0"/>
            <a:t> </a:t>
          </a:r>
          <a:r>
            <a:rPr lang="en-US" dirty="0" err="1"/>
            <a:t>rapporter</a:t>
          </a:r>
          <a:r>
            <a:rPr lang="en-US" dirty="0"/>
            <a:t> fra </a:t>
          </a:r>
          <a:r>
            <a:rPr lang="en-US" dirty="0" err="1"/>
            <a:t>tidligere</a:t>
          </a:r>
          <a:r>
            <a:rPr lang="en-US" dirty="0"/>
            <a:t> </a:t>
          </a:r>
          <a:r>
            <a:rPr lang="en-US" dirty="0" err="1"/>
            <a:t>brugere</a:t>
          </a:r>
          <a:r>
            <a:rPr lang="en-US" dirty="0"/>
            <a:t> </a:t>
          </a:r>
          <a:r>
            <a:rPr lang="en-US" dirty="0" err="1"/>
            <a:t>samt</a:t>
          </a:r>
          <a:r>
            <a:rPr lang="en-US" dirty="0"/>
            <a:t> </a:t>
          </a:r>
          <a:r>
            <a:rPr lang="en-US" dirty="0" err="1"/>
            <a:t>brugerens</a:t>
          </a:r>
          <a:r>
            <a:rPr lang="en-US" dirty="0"/>
            <a:t> </a:t>
          </a:r>
          <a:r>
            <a:rPr lang="en-US" dirty="0" err="1"/>
            <a:t>historik</a:t>
          </a:r>
          <a:endParaRPr lang="da-DK" dirty="0"/>
        </a:p>
      </dgm:t>
    </dgm:pt>
    <dgm:pt modelId="{67F9F0BA-CB7B-4F2B-80B8-552EB853F645}" type="parTrans" cxnId="{09729E05-80CF-4AE9-9345-5D9C272A419E}">
      <dgm:prSet/>
      <dgm:spPr/>
      <dgm:t>
        <a:bodyPr/>
        <a:lstStyle/>
        <a:p>
          <a:endParaRPr lang="da-DK"/>
        </a:p>
      </dgm:t>
    </dgm:pt>
    <dgm:pt modelId="{CFFEB5DF-14C9-4EE8-AE10-F187D3B89B1C}" type="sibTrans" cxnId="{09729E05-80CF-4AE9-9345-5D9C272A419E}">
      <dgm:prSet/>
      <dgm:spPr/>
      <dgm:t>
        <a:bodyPr/>
        <a:lstStyle/>
        <a:p>
          <a:endParaRPr lang="da-DK"/>
        </a:p>
      </dgm:t>
    </dgm:pt>
    <dgm:pt modelId="{91BC001E-DC7F-4CC4-A3DD-05A03426514D}">
      <dgm:prSet phldrT="[Tekst]"/>
      <dgm:spPr/>
      <dgm:t>
        <a:bodyPr/>
        <a:lstStyle/>
        <a:p>
          <a:r>
            <a:rPr lang="en-US" dirty="0" err="1"/>
            <a:t>Foreslår</a:t>
          </a:r>
          <a:r>
            <a:rPr lang="en-US" dirty="0"/>
            <a:t> </a:t>
          </a:r>
          <a:r>
            <a:rPr lang="en-US" dirty="0" err="1"/>
            <a:t>brugeren</a:t>
          </a:r>
          <a:r>
            <a:rPr lang="en-US" dirty="0"/>
            <a:t> at </a:t>
          </a:r>
          <a:r>
            <a:rPr lang="en-US" dirty="0" err="1"/>
            <a:t>bruge</a:t>
          </a:r>
          <a:r>
            <a:rPr lang="en-US" dirty="0"/>
            <a:t> </a:t>
          </a:r>
          <a:r>
            <a:rPr lang="en-US" dirty="0" err="1"/>
            <a:t>kabel</a:t>
          </a:r>
          <a:endParaRPr lang="da-DK" dirty="0"/>
        </a:p>
      </dgm:t>
    </dgm:pt>
    <dgm:pt modelId="{CC7312D5-C7C0-432A-AC7F-1B28B1C1033C}" type="parTrans" cxnId="{D2EF566B-378B-427B-9E7A-5AE5340EBFA8}">
      <dgm:prSet/>
      <dgm:spPr/>
      <dgm:t>
        <a:bodyPr/>
        <a:lstStyle/>
        <a:p>
          <a:endParaRPr lang="da-DK"/>
        </a:p>
      </dgm:t>
    </dgm:pt>
    <dgm:pt modelId="{D93C4C48-5D77-4C11-BE25-12CCC5748623}" type="sibTrans" cxnId="{D2EF566B-378B-427B-9E7A-5AE5340EBFA8}">
      <dgm:prSet/>
      <dgm:spPr/>
      <dgm:t>
        <a:bodyPr/>
        <a:lstStyle/>
        <a:p>
          <a:endParaRPr lang="da-DK"/>
        </a:p>
      </dgm:t>
    </dgm:pt>
    <dgm:pt modelId="{17BB5AC0-EEA0-4D55-A35F-CCA60034B45A}">
      <dgm:prSet phldrT="[Tekst]"/>
      <dgm:spPr/>
      <dgm:t>
        <a:bodyPr/>
        <a:lstStyle/>
        <a:p>
          <a:r>
            <a:rPr lang="en-US" dirty="0" err="1"/>
            <a:t>Undersøger</a:t>
          </a:r>
          <a:r>
            <a:rPr lang="en-US" dirty="0"/>
            <a:t> om </a:t>
          </a:r>
          <a:r>
            <a:rPr lang="en-US" dirty="0" err="1"/>
            <a:t>andre</a:t>
          </a:r>
          <a:r>
            <a:rPr lang="en-US" dirty="0"/>
            <a:t> </a:t>
          </a:r>
          <a:r>
            <a:rPr lang="en-US" dirty="0" err="1"/>
            <a:t>brugere</a:t>
          </a:r>
          <a:r>
            <a:rPr lang="en-US" dirty="0"/>
            <a:t> med </a:t>
          </a:r>
          <a:r>
            <a:rPr lang="en-US" dirty="0" err="1"/>
            <a:t>samme</a:t>
          </a:r>
          <a:r>
            <a:rPr lang="en-US" dirty="0"/>
            <a:t> </a:t>
          </a:r>
          <a:r>
            <a:rPr lang="en-US" dirty="0" err="1"/>
            <a:t>udstyr</a:t>
          </a:r>
          <a:r>
            <a:rPr lang="en-US" dirty="0"/>
            <a:t> </a:t>
          </a:r>
          <a:r>
            <a:rPr lang="en-US" dirty="0" err="1"/>
            <a:t>har</a:t>
          </a:r>
          <a:r>
            <a:rPr lang="en-US" dirty="0"/>
            <a:t> haft </a:t>
          </a:r>
          <a:r>
            <a:rPr lang="en-US" dirty="0" err="1"/>
            <a:t>lignende</a:t>
          </a:r>
          <a:r>
            <a:rPr lang="en-US" dirty="0"/>
            <a:t> </a:t>
          </a:r>
          <a:r>
            <a:rPr lang="en-US" dirty="0" err="1"/>
            <a:t>problemer</a:t>
          </a:r>
          <a:endParaRPr lang="da-DK" dirty="0"/>
        </a:p>
      </dgm:t>
    </dgm:pt>
    <dgm:pt modelId="{0C6FC9A1-725E-4DD3-9B1B-09C9329C2BC2}" type="parTrans" cxnId="{9C0A71A6-5050-4EFA-8815-E79D84D13906}">
      <dgm:prSet/>
      <dgm:spPr/>
      <dgm:t>
        <a:bodyPr/>
        <a:lstStyle/>
        <a:p>
          <a:endParaRPr lang="da-DK"/>
        </a:p>
      </dgm:t>
    </dgm:pt>
    <dgm:pt modelId="{05E39499-6D72-4D84-8B50-C70396B3AB87}" type="sibTrans" cxnId="{9C0A71A6-5050-4EFA-8815-E79D84D13906}">
      <dgm:prSet/>
      <dgm:spPr/>
      <dgm:t>
        <a:bodyPr/>
        <a:lstStyle/>
        <a:p>
          <a:endParaRPr lang="da-DK"/>
        </a:p>
      </dgm:t>
    </dgm:pt>
    <dgm:pt modelId="{4DF615C2-6F2D-4C2B-9945-90C5E4B12F38}">
      <dgm:prSet phldrT="[Tekst]"/>
      <dgm:spPr/>
      <dgm:t>
        <a:bodyPr/>
        <a:lstStyle/>
        <a:p>
          <a:r>
            <a:rPr lang="en-US" dirty="0" err="1"/>
            <a:t>Foreslår</a:t>
          </a:r>
          <a:r>
            <a:rPr lang="en-US" dirty="0"/>
            <a:t> </a:t>
          </a:r>
          <a:r>
            <a:rPr lang="en-US" dirty="0" err="1"/>
            <a:t>brugeren</a:t>
          </a:r>
          <a:r>
            <a:rPr lang="en-US" dirty="0"/>
            <a:t> at lave </a:t>
          </a:r>
          <a:r>
            <a:rPr lang="en-US" dirty="0" err="1"/>
            <a:t>opdatering</a:t>
          </a:r>
          <a:endParaRPr lang="da-DK" dirty="0"/>
        </a:p>
      </dgm:t>
    </dgm:pt>
    <dgm:pt modelId="{D4C7A908-8BE7-4AC1-B49D-25886AAAAE52}" type="parTrans" cxnId="{FF385D7B-CC7B-4F0A-8908-4469D761498A}">
      <dgm:prSet/>
      <dgm:spPr/>
      <dgm:t>
        <a:bodyPr/>
        <a:lstStyle/>
        <a:p>
          <a:endParaRPr lang="da-DK"/>
        </a:p>
      </dgm:t>
    </dgm:pt>
    <dgm:pt modelId="{A45264DA-FB78-49EC-AD79-F58CA6AAD51B}" type="sibTrans" cxnId="{FF385D7B-CC7B-4F0A-8908-4469D761498A}">
      <dgm:prSet/>
      <dgm:spPr/>
      <dgm:t>
        <a:bodyPr/>
        <a:lstStyle/>
        <a:p>
          <a:endParaRPr lang="da-DK"/>
        </a:p>
      </dgm:t>
    </dgm:pt>
    <dgm:pt modelId="{173389CA-D529-46D3-9AA4-D3DDE4C735F6}">
      <dgm:prSet phldrT="[Tekst]"/>
      <dgm:spPr/>
      <dgm:t>
        <a:bodyPr/>
        <a:lstStyle/>
        <a:p>
          <a:r>
            <a:rPr lang="en-US" dirty="0" err="1"/>
            <a:t>Får</a:t>
          </a:r>
          <a:r>
            <a:rPr lang="en-US" dirty="0"/>
            <a:t> </a:t>
          </a:r>
          <a:r>
            <a:rPr lang="en-US" dirty="0" err="1"/>
            <a:t>løst</a:t>
          </a:r>
          <a:r>
            <a:rPr lang="en-US" dirty="0"/>
            <a:t> </a:t>
          </a:r>
          <a:r>
            <a:rPr lang="en-US" dirty="0" err="1"/>
            <a:t>problemet</a:t>
          </a:r>
          <a:r>
            <a:rPr lang="en-US" dirty="0"/>
            <a:t> og </a:t>
          </a:r>
          <a:r>
            <a:rPr lang="en-US" dirty="0" err="1"/>
            <a:t>opdaterer</a:t>
          </a:r>
          <a:r>
            <a:rPr lang="en-US" dirty="0"/>
            <a:t> </a:t>
          </a:r>
          <a:r>
            <a:rPr lang="en-US" dirty="0" err="1"/>
            <a:t>videnbase</a:t>
          </a:r>
          <a:r>
            <a:rPr lang="en-US" dirty="0"/>
            <a:t> </a:t>
          </a:r>
          <a:r>
            <a:rPr lang="en-US" dirty="0" err="1"/>
            <a:t>til</a:t>
          </a:r>
          <a:r>
            <a:rPr lang="en-US" dirty="0"/>
            <a:t> </a:t>
          </a:r>
          <a:r>
            <a:rPr lang="en-US" dirty="0" err="1"/>
            <a:t>fremtidig</a:t>
          </a:r>
          <a:r>
            <a:rPr lang="en-US" dirty="0"/>
            <a:t> </a:t>
          </a:r>
          <a:r>
            <a:rPr lang="en-US" dirty="0" err="1"/>
            <a:t>brug</a:t>
          </a:r>
          <a:endParaRPr lang="da-DK" dirty="0"/>
        </a:p>
      </dgm:t>
    </dgm:pt>
    <dgm:pt modelId="{6945A5C8-8F71-4E2F-A161-63ED81DEAD8C}" type="parTrans" cxnId="{8A82F2B3-8486-4D12-9165-243EDEF892E1}">
      <dgm:prSet/>
      <dgm:spPr/>
      <dgm:t>
        <a:bodyPr/>
        <a:lstStyle/>
        <a:p>
          <a:endParaRPr lang="da-DK"/>
        </a:p>
      </dgm:t>
    </dgm:pt>
    <dgm:pt modelId="{79CF05C2-F6C0-4B81-BA26-962FEE25D876}" type="sibTrans" cxnId="{8A82F2B3-8486-4D12-9165-243EDEF892E1}">
      <dgm:prSet/>
      <dgm:spPr/>
      <dgm:t>
        <a:bodyPr/>
        <a:lstStyle/>
        <a:p>
          <a:endParaRPr lang="da-DK"/>
        </a:p>
      </dgm:t>
    </dgm:pt>
    <dgm:pt modelId="{C71419CF-ED93-4697-A3F9-50DF3ADB1E86}" type="pres">
      <dgm:prSet presAssocID="{96219F24-8E5C-467B-8732-F83D7D17C3C8}" presName="linearFlow" presStyleCnt="0">
        <dgm:presLayoutVars>
          <dgm:dir/>
          <dgm:animLvl val="lvl"/>
          <dgm:resizeHandles val="exact"/>
        </dgm:presLayoutVars>
      </dgm:prSet>
      <dgm:spPr/>
    </dgm:pt>
    <dgm:pt modelId="{BDA632C2-E61F-4423-B542-24CCE579BAA6}" type="pres">
      <dgm:prSet presAssocID="{A9E33682-C066-447F-BF44-FDE22307C510}" presName="composite" presStyleCnt="0"/>
      <dgm:spPr/>
    </dgm:pt>
    <dgm:pt modelId="{4B24EFB7-B41C-43CF-BA12-39B359301C8F}" type="pres">
      <dgm:prSet presAssocID="{A9E33682-C066-447F-BF44-FDE22307C510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E3C65FD8-9E6A-446B-B5EF-7743A78BBDB3}" type="pres">
      <dgm:prSet presAssocID="{A9E33682-C066-447F-BF44-FDE22307C510}" presName="parSh" presStyleLbl="node1" presStyleIdx="0" presStyleCnt="4"/>
      <dgm:spPr/>
    </dgm:pt>
    <dgm:pt modelId="{41E24902-80F8-4584-86A7-A45C2672019E}" type="pres">
      <dgm:prSet presAssocID="{A9E33682-C066-447F-BF44-FDE22307C510}" presName="desTx" presStyleLbl="fgAcc1" presStyleIdx="0" presStyleCnt="4">
        <dgm:presLayoutVars>
          <dgm:bulletEnabled val="1"/>
        </dgm:presLayoutVars>
      </dgm:prSet>
      <dgm:spPr/>
    </dgm:pt>
    <dgm:pt modelId="{4D506CB8-1EC9-4853-96A5-ADFAD547104F}" type="pres">
      <dgm:prSet presAssocID="{90257BBE-7332-40B6-B8DA-7167E36A204C}" presName="sibTrans" presStyleLbl="sibTrans2D1" presStyleIdx="0" presStyleCnt="3"/>
      <dgm:spPr/>
    </dgm:pt>
    <dgm:pt modelId="{CF147307-CEBA-4ECE-9F0B-D2CA66AABA81}" type="pres">
      <dgm:prSet presAssocID="{90257BBE-7332-40B6-B8DA-7167E36A204C}" presName="connTx" presStyleLbl="sibTrans2D1" presStyleIdx="0" presStyleCnt="3"/>
      <dgm:spPr/>
    </dgm:pt>
    <dgm:pt modelId="{A27A020D-2E83-43FF-A81B-224C3785036E}" type="pres">
      <dgm:prSet presAssocID="{3E5B52F1-7A52-4D56-9035-9487B8CBACF9}" presName="composite" presStyleCnt="0"/>
      <dgm:spPr/>
    </dgm:pt>
    <dgm:pt modelId="{8D9A8731-A483-4115-B94C-4B48D3AE9B05}" type="pres">
      <dgm:prSet presAssocID="{3E5B52F1-7A52-4D56-9035-9487B8CBACF9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13689F2E-A20B-4BD5-A614-21017543FC0E}" type="pres">
      <dgm:prSet presAssocID="{3E5B52F1-7A52-4D56-9035-9487B8CBACF9}" presName="parSh" presStyleLbl="node1" presStyleIdx="1" presStyleCnt="4"/>
      <dgm:spPr/>
    </dgm:pt>
    <dgm:pt modelId="{3576A79B-19AB-49E8-B4C2-4E7C29533E8B}" type="pres">
      <dgm:prSet presAssocID="{3E5B52F1-7A52-4D56-9035-9487B8CBACF9}" presName="desTx" presStyleLbl="fgAcc1" presStyleIdx="1" presStyleCnt="4">
        <dgm:presLayoutVars>
          <dgm:bulletEnabled val="1"/>
        </dgm:presLayoutVars>
      </dgm:prSet>
      <dgm:spPr/>
    </dgm:pt>
    <dgm:pt modelId="{63536887-1BF8-4F97-97FC-CAAC466F82DE}" type="pres">
      <dgm:prSet presAssocID="{893ED9AD-027E-4B83-9892-2D8820FCD537}" presName="sibTrans" presStyleLbl="sibTrans2D1" presStyleIdx="1" presStyleCnt="3"/>
      <dgm:spPr/>
    </dgm:pt>
    <dgm:pt modelId="{8B635C66-5522-43AE-B166-85C80ABA5640}" type="pres">
      <dgm:prSet presAssocID="{893ED9AD-027E-4B83-9892-2D8820FCD537}" presName="connTx" presStyleLbl="sibTrans2D1" presStyleIdx="1" presStyleCnt="3"/>
      <dgm:spPr/>
    </dgm:pt>
    <dgm:pt modelId="{B6E4B456-0EAC-4150-AE20-EBC0A786602E}" type="pres">
      <dgm:prSet presAssocID="{91BC001E-DC7F-4CC4-A3DD-05A03426514D}" presName="composite" presStyleCnt="0"/>
      <dgm:spPr/>
    </dgm:pt>
    <dgm:pt modelId="{C401566C-4520-4208-97A2-E467290F5809}" type="pres">
      <dgm:prSet presAssocID="{91BC001E-DC7F-4CC4-A3DD-05A03426514D}" presName="par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C576C80B-D59E-4ED3-A4BD-972A0DC27DCC}" type="pres">
      <dgm:prSet presAssocID="{91BC001E-DC7F-4CC4-A3DD-05A03426514D}" presName="parSh" presStyleLbl="node1" presStyleIdx="2" presStyleCnt="4"/>
      <dgm:spPr/>
    </dgm:pt>
    <dgm:pt modelId="{8C1810B1-0D26-41FE-A6AC-CB8CCB3769DB}" type="pres">
      <dgm:prSet presAssocID="{91BC001E-DC7F-4CC4-A3DD-05A03426514D}" presName="desTx" presStyleLbl="fgAcc1" presStyleIdx="2" presStyleCnt="4">
        <dgm:presLayoutVars>
          <dgm:bulletEnabled val="1"/>
        </dgm:presLayoutVars>
      </dgm:prSet>
      <dgm:spPr/>
    </dgm:pt>
    <dgm:pt modelId="{75B742FE-2670-45FF-9624-D40064CA6D17}" type="pres">
      <dgm:prSet presAssocID="{D93C4C48-5D77-4C11-BE25-12CCC5748623}" presName="sibTrans" presStyleLbl="sibTrans2D1" presStyleIdx="2" presStyleCnt="3"/>
      <dgm:spPr/>
    </dgm:pt>
    <dgm:pt modelId="{DDEEB7F5-0D95-412D-82A9-270CA4F6ADAC}" type="pres">
      <dgm:prSet presAssocID="{D93C4C48-5D77-4C11-BE25-12CCC5748623}" presName="connTx" presStyleLbl="sibTrans2D1" presStyleIdx="2" presStyleCnt="3"/>
      <dgm:spPr/>
    </dgm:pt>
    <dgm:pt modelId="{6DDD44C4-2511-4D4F-A518-D40F2EAC1D7A}" type="pres">
      <dgm:prSet presAssocID="{4DF615C2-6F2D-4C2B-9945-90C5E4B12F38}" presName="composite" presStyleCnt="0"/>
      <dgm:spPr/>
    </dgm:pt>
    <dgm:pt modelId="{0D797D2D-8260-4033-ADA1-2613A234FB47}" type="pres">
      <dgm:prSet presAssocID="{4DF615C2-6F2D-4C2B-9945-90C5E4B12F38}" presName="par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76BE7FFD-5607-4DD0-ABB0-B911A4634DA3}" type="pres">
      <dgm:prSet presAssocID="{4DF615C2-6F2D-4C2B-9945-90C5E4B12F38}" presName="parSh" presStyleLbl="node1" presStyleIdx="3" presStyleCnt="4"/>
      <dgm:spPr/>
    </dgm:pt>
    <dgm:pt modelId="{D23514D7-A749-4F80-921C-04E6B99A100D}" type="pres">
      <dgm:prSet presAssocID="{4DF615C2-6F2D-4C2B-9945-90C5E4B12F38}" presName="desTx" presStyleLbl="fgAcc1" presStyleIdx="3" presStyleCnt="4">
        <dgm:presLayoutVars>
          <dgm:bulletEnabled val="1"/>
        </dgm:presLayoutVars>
      </dgm:prSet>
      <dgm:spPr/>
    </dgm:pt>
  </dgm:ptLst>
  <dgm:cxnLst>
    <dgm:cxn modelId="{09729E05-80CF-4AE9-9345-5D9C272A419E}" srcId="{3E5B52F1-7A52-4D56-9035-9487B8CBACF9}" destId="{A9D8F541-8B23-47EA-ADC2-2E841C155899}" srcOrd="0" destOrd="0" parTransId="{67F9F0BA-CB7B-4F2B-80B8-552EB853F645}" sibTransId="{CFFEB5DF-14C9-4EE8-AE10-F187D3B89B1C}"/>
    <dgm:cxn modelId="{591AB506-44A3-46F3-96B4-84578F67908E}" type="presOf" srcId="{A9D8F541-8B23-47EA-ADC2-2E841C155899}" destId="{3576A79B-19AB-49E8-B4C2-4E7C29533E8B}" srcOrd="0" destOrd="0" presId="urn:microsoft.com/office/officeart/2005/8/layout/process3"/>
    <dgm:cxn modelId="{D865900B-987F-4022-9C98-3DF099C0D60E}" type="presOf" srcId="{91BC001E-DC7F-4CC4-A3DD-05A03426514D}" destId="{C401566C-4520-4208-97A2-E467290F5809}" srcOrd="0" destOrd="0" presId="urn:microsoft.com/office/officeart/2005/8/layout/process3"/>
    <dgm:cxn modelId="{70AE4511-B88D-484D-A27C-B33D204F8B7E}" type="presOf" srcId="{91BC001E-DC7F-4CC4-A3DD-05A03426514D}" destId="{C576C80B-D59E-4ED3-A4BD-972A0DC27DCC}" srcOrd="1" destOrd="0" presId="urn:microsoft.com/office/officeart/2005/8/layout/process3"/>
    <dgm:cxn modelId="{5C1CCF11-49F2-4086-AAA7-E8BAFAB8B526}" type="presOf" srcId="{90257BBE-7332-40B6-B8DA-7167E36A204C}" destId="{CF147307-CEBA-4ECE-9F0B-D2CA66AABA81}" srcOrd="1" destOrd="0" presId="urn:microsoft.com/office/officeart/2005/8/layout/process3"/>
    <dgm:cxn modelId="{36C98219-69C1-42B9-BD08-710E51A5A118}" type="presOf" srcId="{3E5B52F1-7A52-4D56-9035-9487B8CBACF9}" destId="{13689F2E-A20B-4BD5-A614-21017543FC0E}" srcOrd="1" destOrd="0" presId="urn:microsoft.com/office/officeart/2005/8/layout/process3"/>
    <dgm:cxn modelId="{79E1F220-B899-42A0-B881-5F9660F4BE34}" type="presOf" srcId="{4DF615C2-6F2D-4C2B-9945-90C5E4B12F38}" destId="{0D797D2D-8260-4033-ADA1-2613A234FB47}" srcOrd="0" destOrd="0" presId="urn:microsoft.com/office/officeart/2005/8/layout/process3"/>
    <dgm:cxn modelId="{98BD803D-C0E5-4212-8FF2-4C7DACFDCB89}" type="presOf" srcId="{90257BBE-7332-40B6-B8DA-7167E36A204C}" destId="{4D506CB8-1EC9-4853-96A5-ADFAD547104F}" srcOrd="0" destOrd="0" presId="urn:microsoft.com/office/officeart/2005/8/layout/process3"/>
    <dgm:cxn modelId="{E5FED25F-2546-4105-9631-39ABB5730738}" type="presOf" srcId="{A9E33682-C066-447F-BF44-FDE22307C510}" destId="{4B24EFB7-B41C-43CF-BA12-39B359301C8F}" srcOrd="0" destOrd="0" presId="urn:microsoft.com/office/officeart/2005/8/layout/process3"/>
    <dgm:cxn modelId="{4D8F2143-75F7-42A7-B623-E2AA96759321}" srcId="{A9E33682-C066-447F-BF44-FDE22307C510}" destId="{F8E58CB8-E145-4232-AE14-133F09906C1A}" srcOrd="0" destOrd="0" parTransId="{52A74B24-301F-4C5A-9200-C5DFAEA71422}" sibTransId="{CD7F9AA6-1F6E-4F4A-93A6-38C6FEA8AE4F}"/>
    <dgm:cxn modelId="{C22BAF68-4DBD-43A5-90A5-D2AB10A1E903}" type="presOf" srcId="{173389CA-D529-46D3-9AA4-D3DDE4C735F6}" destId="{D23514D7-A749-4F80-921C-04E6B99A100D}" srcOrd="0" destOrd="0" presId="urn:microsoft.com/office/officeart/2005/8/layout/process3"/>
    <dgm:cxn modelId="{D2EF566B-378B-427B-9E7A-5AE5340EBFA8}" srcId="{96219F24-8E5C-467B-8732-F83D7D17C3C8}" destId="{91BC001E-DC7F-4CC4-A3DD-05A03426514D}" srcOrd="2" destOrd="0" parTransId="{CC7312D5-C7C0-432A-AC7F-1B28B1C1033C}" sibTransId="{D93C4C48-5D77-4C11-BE25-12CCC5748623}"/>
    <dgm:cxn modelId="{66498A6F-24E8-454E-A311-CCD32298BA63}" type="presOf" srcId="{F8E58CB8-E145-4232-AE14-133F09906C1A}" destId="{41E24902-80F8-4584-86A7-A45C2672019E}" srcOrd="0" destOrd="0" presId="urn:microsoft.com/office/officeart/2005/8/layout/process3"/>
    <dgm:cxn modelId="{F4109950-AD6D-48A2-BF43-4402E4E066CC}" srcId="{96219F24-8E5C-467B-8732-F83D7D17C3C8}" destId="{3E5B52F1-7A52-4D56-9035-9487B8CBACF9}" srcOrd="1" destOrd="0" parTransId="{8312C28C-DCB0-44F5-AD90-E1244D4D6551}" sibTransId="{893ED9AD-027E-4B83-9892-2D8820FCD537}"/>
    <dgm:cxn modelId="{8AEAB953-25B1-4886-923D-0BB68399F875}" type="presOf" srcId="{893ED9AD-027E-4B83-9892-2D8820FCD537}" destId="{8B635C66-5522-43AE-B166-85C80ABA5640}" srcOrd="1" destOrd="0" presId="urn:microsoft.com/office/officeart/2005/8/layout/process3"/>
    <dgm:cxn modelId="{FF385D7B-CC7B-4F0A-8908-4469D761498A}" srcId="{96219F24-8E5C-467B-8732-F83D7D17C3C8}" destId="{4DF615C2-6F2D-4C2B-9945-90C5E4B12F38}" srcOrd="3" destOrd="0" parTransId="{D4C7A908-8BE7-4AC1-B49D-25886AAAAE52}" sibTransId="{A45264DA-FB78-49EC-AD79-F58CA6AAD51B}"/>
    <dgm:cxn modelId="{4917DC7D-B779-45AF-9875-7B12951CD733}" type="presOf" srcId="{96219F24-8E5C-467B-8732-F83D7D17C3C8}" destId="{C71419CF-ED93-4697-A3F9-50DF3ADB1E86}" srcOrd="0" destOrd="0" presId="urn:microsoft.com/office/officeart/2005/8/layout/process3"/>
    <dgm:cxn modelId="{C4E39B84-01D6-4F53-AEC0-BD448E363A54}" type="presOf" srcId="{893ED9AD-027E-4B83-9892-2D8820FCD537}" destId="{63536887-1BF8-4F97-97FC-CAAC466F82DE}" srcOrd="0" destOrd="0" presId="urn:microsoft.com/office/officeart/2005/8/layout/process3"/>
    <dgm:cxn modelId="{BED20E8C-B817-4FB7-9FCF-B4FDE3D56853}" type="presOf" srcId="{3E5B52F1-7A52-4D56-9035-9487B8CBACF9}" destId="{8D9A8731-A483-4115-B94C-4B48D3AE9B05}" srcOrd="0" destOrd="0" presId="urn:microsoft.com/office/officeart/2005/8/layout/process3"/>
    <dgm:cxn modelId="{9C0A71A6-5050-4EFA-8815-E79D84D13906}" srcId="{91BC001E-DC7F-4CC4-A3DD-05A03426514D}" destId="{17BB5AC0-EEA0-4D55-A35F-CCA60034B45A}" srcOrd="0" destOrd="0" parTransId="{0C6FC9A1-725E-4DD3-9B1B-09C9329C2BC2}" sibTransId="{05E39499-6D72-4D84-8B50-C70396B3AB87}"/>
    <dgm:cxn modelId="{B2880FAF-94C3-4C22-ABA9-9D3F5F7F668D}" type="presOf" srcId="{A9E33682-C066-447F-BF44-FDE22307C510}" destId="{E3C65FD8-9E6A-446B-B5EF-7743A78BBDB3}" srcOrd="1" destOrd="0" presId="urn:microsoft.com/office/officeart/2005/8/layout/process3"/>
    <dgm:cxn modelId="{8A82F2B3-8486-4D12-9165-243EDEF892E1}" srcId="{4DF615C2-6F2D-4C2B-9945-90C5E4B12F38}" destId="{173389CA-D529-46D3-9AA4-D3DDE4C735F6}" srcOrd="0" destOrd="0" parTransId="{6945A5C8-8F71-4E2F-A161-63ED81DEAD8C}" sibTransId="{79CF05C2-F6C0-4B81-BA26-962FEE25D876}"/>
    <dgm:cxn modelId="{79046CB9-4128-45FA-A0D2-F0AE6713B7E5}" type="presOf" srcId="{17BB5AC0-EEA0-4D55-A35F-CCA60034B45A}" destId="{8C1810B1-0D26-41FE-A6AC-CB8CCB3769DB}" srcOrd="0" destOrd="0" presId="urn:microsoft.com/office/officeart/2005/8/layout/process3"/>
    <dgm:cxn modelId="{59D720C5-F98E-47D9-9E6C-C90EFC98A349}" type="presOf" srcId="{D93C4C48-5D77-4C11-BE25-12CCC5748623}" destId="{75B742FE-2670-45FF-9624-D40064CA6D17}" srcOrd="0" destOrd="0" presId="urn:microsoft.com/office/officeart/2005/8/layout/process3"/>
    <dgm:cxn modelId="{D5BD87C7-4A37-4CCE-BF61-86B45A555D43}" srcId="{96219F24-8E5C-467B-8732-F83D7D17C3C8}" destId="{A9E33682-C066-447F-BF44-FDE22307C510}" srcOrd="0" destOrd="0" parTransId="{28440050-0807-41C5-9BB5-BB484E765B9C}" sibTransId="{90257BBE-7332-40B6-B8DA-7167E36A204C}"/>
    <dgm:cxn modelId="{DEC8E2E3-1372-411A-94EB-A6ADA5489170}" type="presOf" srcId="{D93C4C48-5D77-4C11-BE25-12CCC5748623}" destId="{DDEEB7F5-0D95-412D-82A9-270CA4F6ADAC}" srcOrd="1" destOrd="0" presId="urn:microsoft.com/office/officeart/2005/8/layout/process3"/>
    <dgm:cxn modelId="{0735A3FE-BF2C-4CC6-AD82-A42C19A55DEB}" type="presOf" srcId="{4DF615C2-6F2D-4C2B-9945-90C5E4B12F38}" destId="{76BE7FFD-5607-4DD0-ABB0-B911A4634DA3}" srcOrd="1" destOrd="0" presId="urn:microsoft.com/office/officeart/2005/8/layout/process3"/>
    <dgm:cxn modelId="{62896E9C-289F-4E2F-AD45-E80AEDAB2819}" type="presParOf" srcId="{C71419CF-ED93-4697-A3F9-50DF3ADB1E86}" destId="{BDA632C2-E61F-4423-B542-24CCE579BAA6}" srcOrd="0" destOrd="0" presId="urn:microsoft.com/office/officeart/2005/8/layout/process3"/>
    <dgm:cxn modelId="{51BA5E57-70B9-41BC-8FC6-DEAB20FEC938}" type="presParOf" srcId="{BDA632C2-E61F-4423-B542-24CCE579BAA6}" destId="{4B24EFB7-B41C-43CF-BA12-39B359301C8F}" srcOrd="0" destOrd="0" presId="urn:microsoft.com/office/officeart/2005/8/layout/process3"/>
    <dgm:cxn modelId="{DBAB8BC7-CC6F-4E9A-AFDA-9969339C3DAC}" type="presParOf" srcId="{BDA632C2-E61F-4423-B542-24CCE579BAA6}" destId="{E3C65FD8-9E6A-446B-B5EF-7743A78BBDB3}" srcOrd="1" destOrd="0" presId="urn:microsoft.com/office/officeart/2005/8/layout/process3"/>
    <dgm:cxn modelId="{A04AE30C-51CC-48D0-A5B0-F124E4341CA3}" type="presParOf" srcId="{BDA632C2-E61F-4423-B542-24CCE579BAA6}" destId="{41E24902-80F8-4584-86A7-A45C2672019E}" srcOrd="2" destOrd="0" presId="urn:microsoft.com/office/officeart/2005/8/layout/process3"/>
    <dgm:cxn modelId="{6AFDC6D8-E2E3-4862-B6B6-686D1F601847}" type="presParOf" srcId="{C71419CF-ED93-4697-A3F9-50DF3ADB1E86}" destId="{4D506CB8-1EC9-4853-96A5-ADFAD547104F}" srcOrd="1" destOrd="0" presId="urn:microsoft.com/office/officeart/2005/8/layout/process3"/>
    <dgm:cxn modelId="{BA422C43-9E7B-4763-93FA-028FBE551186}" type="presParOf" srcId="{4D506CB8-1EC9-4853-96A5-ADFAD547104F}" destId="{CF147307-CEBA-4ECE-9F0B-D2CA66AABA81}" srcOrd="0" destOrd="0" presId="urn:microsoft.com/office/officeart/2005/8/layout/process3"/>
    <dgm:cxn modelId="{EED007D0-C7A9-4667-BB5B-3C7391C23948}" type="presParOf" srcId="{C71419CF-ED93-4697-A3F9-50DF3ADB1E86}" destId="{A27A020D-2E83-43FF-A81B-224C3785036E}" srcOrd="2" destOrd="0" presId="urn:microsoft.com/office/officeart/2005/8/layout/process3"/>
    <dgm:cxn modelId="{D35D145C-E086-43F0-A804-9782BB2FC722}" type="presParOf" srcId="{A27A020D-2E83-43FF-A81B-224C3785036E}" destId="{8D9A8731-A483-4115-B94C-4B48D3AE9B05}" srcOrd="0" destOrd="0" presId="urn:microsoft.com/office/officeart/2005/8/layout/process3"/>
    <dgm:cxn modelId="{A2223CFE-DFDB-4630-8F3C-DF66D286FD18}" type="presParOf" srcId="{A27A020D-2E83-43FF-A81B-224C3785036E}" destId="{13689F2E-A20B-4BD5-A614-21017543FC0E}" srcOrd="1" destOrd="0" presId="urn:microsoft.com/office/officeart/2005/8/layout/process3"/>
    <dgm:cxn modelId="{0A447C09-5F6E-48AC-A43B-AFF8B982672F}" type="presParOf" srcId="{A27A020D-2E83-43FF-A81B-224C3785036E}" destId="{3576A79B-19AB-49E8-B4C2-4E7C29533E8B}" srcOrd="2" destOrd="0" presId="urn:microsoft.com/office/officeart/2005/8/layout/process3"/>
    <dgm:cxn modelId="{D41B29A8-34E7-4F1B-BF9E-E7FCD909911C}" type="presParOf" srcId="{C71419CF-ED93-4697-A3F9-50DF3ADB1E86}" destId="{63536887-1BF8-4F97-97FC-CAAC466F82DE}" srcOrd="3" destOrd="0" presId="urn:microsoft.com/office/officeart/2005/8/layout/process3"/>
    <dgm:cxn modelId="{21D4BF2A-E1A6-48A7-AA55-05416123E35D}" type="presParOf" srcId="{63536887-1BF8-4F97-97FC-CAAC466F82DE}" destId="{8B635C66-5522-43AE-B166-85C80ABA5640}" srcOrd="0" destOrd="0" presId="urn:microsoft.com/office/officeart/2005/8/layout/process3"/>
    <dgm:cxn modelId="{9D00D534-EEC2-4C71-B913-5F5F205393CB}" type="presParOf" srcId="{C71419CF-ED93-4697-A3F9-50DF3ADB1E86}" destId="{B6E4B456-0EAC-4150-AE20-EBC0A786602E}" srcOrd="4" destOrd="0" presId="urn:microsoft.com/office/officeart/2005/8/layout/process3"/>
    <dgm:cxn modelId="{B7775386-AC90-4A88-A512-6E7D41160613}" type="presParOf" srcId="{B6E4B456-0EAC-4150-AE20-EBC0A786602E}" destId="{C401566C-4520-4208-97A2-E467290F5809}" srcOrd="0" destOrd="0" presId="urn:microsoft.com/office/officeart/2005/8/layout/process3"/>
    <dgm:cxn modelId="{C7140B3F-B60C-417E-8943-23CA3FB30691}" type="presParOf" srcId="{B6E4B456-0EAC-4150-AE20-EBC0A786602E}" destId="{C576C80B-D59E-4ED3-A4BD-972A0DC27DCC}" srcOrd="1" destOrd="0" presId="urn:microsoft.com/office/officeart/2005/8/layout/process3"/>
    <dgm:cxn modelId="{51E62912-C65F-463D-AFC4-A35F51BDB3CE}" type="presParOf" srcId="{B6E4B456-0EAC-4150-AE20-EBC0A786602E}" destId="{8C1810B1-0D26-41FE-A6AC-CB8CCB3769DB}" srcOrd="2" destOrd="0" presId="urn:microsoft.com/office/officeart/2005/8/layout/process3"/>
    <dgm:cxn modelId="{E29EAA12-0FAE-4E1A-AA97-FE0A1040EAD8}" type="presParOf" srcId="{C71419CF-ED93-4697-A3F9-50DF3ADB1E86}" destId="{75B742FE-2670-45FF-9624-D40064CA6D17}" srcOrd="5" destOrd="0" presId="urn:microsoft.com/office/officeart/2005/8/layout/process3"/>
    <dgm:cxn modelId="{8A5566D1-219C-45AA-8AE0-8E961C022F53}" type="presParOf" srcId="{75B742FE-2670-45FF-9624-D40064CA6D17}" destId="{DDEEB7F5-0D95-412D-82A9-270CA4F6ADAC}" srcOrd="0" destOrd="0" presId="urn:microsoft.com/office/officeart/2005/8/layout/process3"/>
    <dgm:cxn modelId="{E1D44221-21E4-483F-B419-D6FF9B70047F}" type="presParOf" srcId="{C71419CF-ED93-4697-A3F9-50DF3ADB1E86}" destId="{6DDD44C4-2511-4D4F-A518-D40F2EAC1D7A}" srcOrd="6" destOrd="0" presId="urn:microsoft.com/office/officeart/2005/8/layout/process3"/>
    <dgm:cxn modelId="{A1950549-81E3-406E-9789-6C9CA9C7925F}" type="presParOf" srcId="{6DDD44C4-2511-4D4F-A518-D40F2EAC1D7A}" destId="{0D797D2D-8260-4033-ADA1-2613A234FB47}" srcOrd="0" destOrd="0" presId="urn:microsoft.com/office/officeart/2005/8/layout/process3"/>
    <dgm:cxn modelId="{96FB34D7-3CCB-488D-9E65-4E7944DCA8C6}" type="presParOf" srcId="{6DDD44C4-2511-4D4F-A518-D40F2EAC1D7A}" destId="{76BE7FFD-5607-4DD0-ABB0-B911A4634DA3}" srcOrd="1" destOrd="0" presId="urn:microsoft.com/office/officeart/2005/8/layout/process3"/>
    <dgm:cxn modelId="{4D94D1DA-8DF8-4C80-B32D-D24ECF645E1D}" type="presParOf" srcId="{6DDD44C4-2511-4D4F-A518-D40F2EAC1D7A}" destId="{D23514D7-A749-4F80-921C-04E6B99A100D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8D4308-C8B2-4222-A519-DA0475C827A8}">
      <dsp:nvSpPr>
        <dsp:cNvPr id="0" name=""/>
        <dsp:cNvSpPr/>
      </dsp:nvSpPr>
      <dsp:spPr>
        <a:xfrm>
          <a:off x="4863" y="1032051"/>
          <a:ext cx="1658581" cy="8292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Udgangspunkt</a:t>
          </a:r>
          <a:endParaRPr lang="da-DK" sz="2000" kern="1200" dirty="0"/>
        </a:p>
      </dsp:txBody>
      <dsp:txXfrm>
        <a:off x="29152" y="1056340"/>
        <a:ext cx="1610003" cy="780712"/>
      </dsp:txXfrm>
    </dsp:sp>
    <dsp:sp modelId="{5984E1DC-8607-4441-9F3A-52438F44338A}">
      <dsp:nvSpPr>
        <dsp:cNvPr id="0" name=""/>
        <dsp:cNvSpPr/>
      </dsp:nvSpPr>
      <dsp:spPr>
        <a:xfrm>
          <a:off x="170722" y="1861342"/>
          <a:ext cx="165858" cy="6219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1968"/>
              </a:lnTo>
              <a:lnTo>
                <a:pt x="165858" y="62196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0348A5-497F-4A15-9718-CA9DB3937632}">
      <dsp:nvSpPr>
        <dsp:cNvPr id="0" name=""/>
        <dsp:cNvSpPr/>
      </dsp:nvSpPr>
      <dsp:spPr>
        <a:xfrm>
          <a:off x="336580" y="2068664"/>
          <a:ext cx="1326865" cy="8292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Problem</a:t>
          </a:r>
          <a:endParaRPr lang="da-DK" sz="1700" kern="1200" dirty="0"/>
        </a:p>
      </dsp:txBody>
      <dsp:txXfrm>
        <a:off x="360869" y="2092953"/>
        <a:ext cx="1278287" cy="780712"/>
      </dsp:txXfrm>
    </dsp:sp>
    <dsp:sp modelId="{4E9F0B34-F30F-4435-8390-8039C32005AE}">
      <dsp:nvSpPr>
        <dsp:cNvPr id="0" name=""/>
        <dsp:cNvSpPr/>
      </dsp:nvSpPr>
      <dsp:spPr>
        <a:xfrm>
          <a:off x="170722" y="1861342"/>
          <a:ext cx="165858" cy="16585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58581"/>
              </a:lnTo>
              <a:lnTo>
                <a:pt x="165858" y="165858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DB8D58-8611-45A3-9BE8-4013EC97AE96}">
      <dsp:nvSpPr>
        <dsp:cNvPr id="0" name=""/>
        <dsp:cNvSpPr/>
      </dsp:nvSpPr>
      <dsp:spPr>
        <a:xfrm>
          <a:off x="336580" y="3105278"/>
          <a:ext cx="1326865" cy="8292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/>
            <a:t>Potentiale</a:t>
          </a:r>
          <a:endParaRPr lang="da-DK" sz="1700" kern="1200" dirty="0"/>
        </a:p>
      </dsp:txBody>
      <dsp:txXfrm>
        <a:off x="360869" y="3129567"/>
        <a:ext cx="1278287" cy="780712"/>
      </dsp:txXfrm>
    </dsp:sp>
    <dsp:sp modelId="{825FF344-6464-4777-9118-7999440113BC}">
      <dsp:nvSpPr>
        <dsp:cNvPr id="0" name=""/>
        <dsp:cNvSpPr/>
      </dsp:nvSpPr>
      <dsp:spPr>
        <a:xfrm>
          <a:off x="170722" y="1861342"/>
          <a:ext cx="165858" cy="26951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95195"/>
              </a:lnTo>
              <a:lnTo>
                <a:pt x="165858" y="269519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056BC9-4083-465F-A855-2AB11FDA740A}">
      <dsp:nvSpPr>
        <dsp:cNvPr id="0" name=""/>
        <dsp:cNvSpPr/>
      </dsp:nvSpPr>
      <dsp:spPr>
        <a:xfrm>
          <a:off x="336580" y="4141891"/>
          <a:ext cx="1326865" cy="8292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/>
            <a:t>Bryd</a:t>
          </a:r>
          <a:r>
            <a:rPr lang="en-US" sz="1700" kern="1200" dirty="0"/>
            <a:t> </a:t>
          </a:r>
          <a:r>
            <a:rPr lang="en-US" sz="1700" kern="1200" dirty="0" err="1"/>
            <a:t>opgaver</a:t>
          </a:r>
          <a:r>
            <a:rPr lang="en-US" sz="1700" kern="1200" dirty="0"/>
            <a:t> </a:t>
          </a:r>
          <a:r>
            <a:rPr lang="en-US" sz="1700" kern="1200" dirty="0" err="1"/>
            <a:t>ned</a:t>
          </a:r>
          <a:endParaRPr lang="da-DK" sz="1700" kern="1200" dirty="0"/>
        </a:p>
      </dsp:txBody>
      <dsp:txXfrm>
        <a:off x="360869" y="4166180"/>
        <a:ext cx="1278287" cy="780712"/>
      </dsp:txXfrm>
    </dsp:sp>
    <dsp:sp modelId="{A05ACDFF-152E-49D6-9A59-DD1161B7F289}">
      <dsp:nvSpPr>
        <dsp:cNvPr id="0" name=""/>
        <dsp:cNvSpPr/>
      </dsp:nvSpPr>
      <dsp:spPr>
        <a:xfrm>
          <a:off x="2078090" y="1032051"/>
          <a:ext cx="1658581" cy="8292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Mindset</a:t>
          </a:r>
          <a:endParaRPr lang="da-DK" sz="2000" kern="1200" dirty="0"/>
        </a:p>
      </dsp:txBody>
      <dsp:txXfrm>
        <a:off x="2102379" y="1056340"/>
        <a:ext cx="1610003" cy="780712"/>
      </dsp:txXfrm>
    </dsp:sp>
    <dsp:sp modelId="{2D611B89-E9F6-4F0B-BC7A-7C730CF6715B}">
      <dsp:nvSpPr>
        <dsp:cNvPr id="0" name=""/>
        <dsp:cNvSpPr/>
      </dsp:nvSpPr>
      <dsp:spPr>
        <a:xfrm>
          <a:off x="2243948" y="1861342"/>
          <a:ext cx="165858" cy="6219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1968"/>
              </a:lnTo>
              <a:lnTo>
                <a:pt x="165858" y="62196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DF1531-E0B4-45CE-81F4-9804D1D6FB34}">
      <dsp:nvSpPr>
        <dsp:cNvPr id="0" name=""/>
        <dsp:cNvSpPr/>
      </dsp:nvSpPr>
      <dsp:spPr>
        <a:xfrm>
          <a:off x="2409807" y="2068664"/>
          <a:ext cx="1326865" cy="8292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/>
            <a:t>Tænk</a:t>
          </a:r>
          <a:r>
            <a:rPr lang="en-US" sz="1700" kern="1200" dirty="0"/>
            <a:t> </a:t>
          </a:r>
          <a:r>
            <a:rPr lang="en-US" sz="1700" kern="1200" dirty="0" err="1"/>
            <a:t>stort</a:t>
          </a:r>
          <a:endParaRPr lang="da-DK" sz="1700" kern="1200" dirty="0"/>
        </a:p>
      </dsp:txBody>
      <dsp:txXfrm>
        <a:off x="2434096" y="2092953"/>
        <a:ext cx="1278287" cy="780712"/>
      </dsp:txXfrm>
    </dsp:sp>
    <dsp:sp modelId="{E138F50A-66BD-4EB8-96EA-8D5E016D741A}">
      <dsp:nvSpPr>
        <dsp:cNvPr id="0" name=""/>
        <dsp:cNvSpPr/>
      </dsp:nvSpPr>
      <dsp:spPr>
        <a:xfrm>
          <a:off x="2243948" y="1861342"/>
          <a:ext cx="165858" cy="16585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58581"/>
              </a:lnTo>
              <a:lnTo>
                <a:pt x="165858" y="165858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EB1874-6107-4E32-8AF7-2AD258B66297}">
      <dsp:nvSpPr>
        <dsp:cNvPr id="0" name=""/>
        <dsp:cNvSpPr/>
      </dsp:nvSpPr>
      <dsp:spPr>
        <a:xfrm>
          <a:off x="2409807" y="3105278"/>
          <a:ext cx="1326865" cy="8292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/>
            <a:t>Handl</a:t>
          </a:r>
          <a:r>
            <a:rPr lang="en-US" sz="1700" kern="1200" dirty="0"/>
            <a:t> </a:t>
          </a:r>
          <a:r>
            <a:rPr lang="en-US" sz="1700" kern="1200" dirty="0" err="1"/>
            <a:t>småt</a:t>
          </a:r>
          <a:endParaRPr lang="en-US" sz="1700" kern="1200" dirty="0"/>
        </a:p>
      </dsp:txBody>
      <dsp:txXfrm>
        <a:off x="2434096" y="3129567"/>
        <a:ext cx="1278287" cy="780712"/>
      </dsp:txXfrm>
    </dsp:sp>
    <dsp:sp modelId="{7AF925F4-62AC-4417-A55A-772081CA4B58}">
      <dsp:nvSpPr>
        <dsp:cNvPr id="0" name=""/>
        <dsp:cNvSpPr/>
      </dsp:nvSpPr>
      <dsp:spPr>
        <a:xfrm>
          <a:off x="2243948" y="1861342"/>
          <a:ext cx="165858" cy="26951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95195"/>
              </a:lnTo>
              <a:lnTo>
                <a:pt x="165858" y="269519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996433-9BED-4DDA-B271-C70C5939EB4A}">
      <dsp:nvSpPr>
        <dsp:cNvPr id="0" name=""/>
        <dsp:cNvSpPr/>
      </dsp:nvSpPr>
      <dsp:spPr>
        <a:xfrm>
          <a:off x="2409807" y="4141891"/>
          <a:ext cx="1326865" cy="8292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/>
            <a:t>Fejl</a:t>
          </a:r>
          <a:r>
            <a:rPr lang="en-US" sz="1700" kern="1200" dirty="0"/>
            <a:t> </a:t>
          </a:r>
          <a:r>
            <a:rPr lang="en-US" sz="1700" kern="1200" dirty="0" err="1"/>
            <a:t>billigt</a:t>
          </a:r>
          <a:endParaRPr lang="en-US" sz="1700" kern="1200" dirty="0"/>
        </a:p>
      </dsp:txBody>
      <dsp:txXfrm>
        <a:off x="2434096" y="4166180"/>
        <a:ext cx="1278287" cy="780712"/>
      </dsp:txXfrm>
    </dsp:sp>
    <dsp:sp modelId="{9C0FA00D-7B38-42C2-9C12-E6657246C98E}">
      <dsp:nvSpPr>
        <dsp:cNvPr id="0" name=""/>
        <dsp:cNvSpPr/>
      </dsp:nvSpPr>
      <dsp:spPr>
        <a:xfrm>
          <a:off x="4151317" y="1032051"/>
          <a:ext cx="1658581" cy="8292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Organisation</a:t>
          </a:r>
          <a:endParaRPr lang="en-US" sz="2000" kern="1200" dirty="0"/>
        </a:p>
      </dsp:txBody>
      <dsp:txXfrm>
        <a:off x="4175606" y="1056340"/>
        <a:ext cx="1610003" cy="780712"/>
      </dsp:txXfrm>
    </dsp:sp>
    <dsp:sp modelId="{98F597B1-0388-4D25-8263-E07C4CBCDD06}">
      <dsp:nvSpPr>
        <dsp:cNvPr id="0" name=""/>
        <dsp:cNvSpPr/>
      </dsp:nvSpPr>
      <dsp:spPr>
        <a:xfrm>
          <a:off x="4317175" y="1861342"/>
          <a:ext cx="165858" cy="6219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1968"/>
              </a:lnTo>
              <a:lnTo>
                <a:pt x="165858" y="62196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9D7636-C580-4F7E-9893-2065889777B9}">
      <dsp:nvSpPr>
        <dsp:cNvPr id="0" name=""/>
        <dsp:cNvSpPr/>
      </dsp:nvSpPr>
      <dsp:spPr>
        <a:xfrm>
          <a:off x="4483034" y="2068664"/>
          <a:ext cx="1326865" cy="8292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/>
            <a:t>Ledelsen</a:t>
          </a:r>
          <a:endParaRPr lang="en-US" sz="1700" kern="1200" dirty="0"/>
        </a:p>
      </dsp:txBody>
      <dsp:txXfrm>
        <a:off x="4507323" y="2092953"/>
        <a:ext cx="1278287" cy="780712"/>
      </dsp:txXfrm>
    </dsp:sp>
    <dsp:sp modelId="{882D6E18-9EDA-4C87-80D4-3D40FC231A47}">
      <dsp:nvSpPr>
        <dsp:cNvPr id="0" name=""/>
        <dsp:cNvSpPr/>
      </dsp:nvSpPr>
      <dsp:spPr>
        <a:xfrm>
          <a:off x="4317175" y="1861342"/>
          <a:ext cx="165858" cy="16585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58581"/>
              </a:lnTo>
              <a:lnTo>
                <a:pt x="165858" y="165858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4FEB5E-4447-4532-B45F-8858AFA49065}">
      <dsp:nvSpPr>
        <dsp:cNvPr id="0" name=""/>
        <dsp:cNvSpPr/>
      </dsp:nvSpPr>
      <dsp:spPr>
        <a:xfrm>
          <a:off x="4483034" y="3105278"/>
          <a:ext cx="1326865" cy="8292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/>
            <a:t>Videndeling</a:t>
          </a:r>
          <a:endParaRPr lang="en-US" sz="1700" kern="1200" dirty="0"/>
        </a:p>
      </dsp:txBody>
      <dsp:txXfrm>
        <a:off x="4507323" y="3129567"/>
        <a:ext cx="1278287" cy="780712"/>
      </dsp:txXfrm>
    </dsp:sp>
    <dsp:sp modelId="{5CE311C8-AE1D-475B-A2F4-700866C73939}">
      <dsp:nvSpPr>
        <dsp:cNvPr id="0" name=""/>
        <dsp:cNvSpPr/>
      </dsp:nvSpPr>
      <dsp:spPr>
        <a:xfrm>
          <a:off x="4317175" y="1861342"/>
          <a:ext cx="165858" cy="26951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95195"/>
              </a:lnTo>
              <a:lnTo>
                <a:pt x="165858" y="269519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C76B0F-4EC7-4956-B7D4-45029B513E99}">
      <dsp:nvSpPr>
        <dsp:cNvPr id="0" name=""/>
        <dsp:cNvSpPr/>
      </dsp:nvSpPr>
      <dsp:spPr>
        <a:xfrm>
          <a:off x="4483034" y="4141891"/>
          <a:ext cx="1326865" cy="8292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Listen Louder</a:t>
          </a:r>
        </a:p>
      </dsp:txBody>
      <dsp:txXfrm>
        <a:off x="4507323" y="4166180"/>
        <a:ext cx="1278287" cy="780712"/>
      </dsp:txXfrm>
    </dsp:sp>
    <dsp:sp modelId="{809D2A2A-9429-40CF-BBAE-347134CD3596}">
      <dsp:nvSpPr>
        <dsp:cNvPr id="0" name=""/>
        <dsp:cNvSpPr/>
      </dsp:nvSpPr>
      <dsp:spPr>
        <a:xfrm>
          <a:off x="6224544" y="1032051"/>
          <a:ext cx="1658581" cy="8292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Løsning</a:t>
          </a:r>
          <a:endParaRPr lang="en-US" sz="2000" kern="1200" dirty="0"/>
        </a:p>
      </dsp:txBody>
      <dsp:txXfrm>
        <a:off x="6248833" y="1056340"/>
        <a:ext cx="1610003" cy="780712"/>
      </dsp:txXfrm>
    </dsp:sp>
    <dsp:sp modelId="{9B9FA532-2818-495D-9C80-F8369842F5C9}">
      <dsp:nvSpPr>
        <dsp:cNvPr id="0" name=""/>
        <dsp:cNvSpPr/>
      </dsp:nvSpPr>
      <dsp:spPr>
        <a:xfrm>
          <a:off x="6390402" y="1861342"/>
          <a:ext cx="165858" cy="6219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1968"/>
              </a:lnTo>
              <a:lnTo>
                <a:pt x="165858" y="62196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A7B79E-91E4-416E-AE00-7ED0154C69FE}">
      <dsp:nvSpPr>
        <dsp:cNvPr id="0" name=""/>
        <dsp:cNvSpPr/>
      </dsp:nvSpPr>
      <dsp:spPr>
        <a:xfrm>
          <a:off x="6556260" y="2068664"/>
          <a:ext cx="1326865" cy="8292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/>
            <a:t>Partnere</a:t>
          </a:r>
          <a:endParaRPr lang="en-US" sz="1700" kern="1200" dirty="0"/>
        </a:p>
      </dsp:txBody>
      <dsp:txXfrm>
        <a:off x="6580549" y="2092953"/>
        <a:ext cx="1278287" cy="780712"/>
      </dsp:txXfrm>
    </dsp:sp>
    <dsp:sp modelId="{D6E78666-B376-4A76-9A9A-270C5CB9A583}">
      <dsp:nvSpPr>
        <dsp:cNvPr id="0" name=""/>
        <dsp:cNvSpPr/>
      </dsp:nvSpPr>
      <dsp:spPr>
        <a:xfrm>
          <a:off x="6390402" y="1861342"/>
          <a:ext cx="165858" cy="16585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58581"/>
              </a:lnTo>
              <a:lnTo>
                <a:pt x="165858" y="165858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5C996E-FFE5-48E7-B17E-BF7B3D1D9777}">
      <dsp:nvSpPr>
        <dsp:cNvPr id="0" name=""/>
        <dsp:cNvSpPr/>
      </dsp:nvSpPr>
      <dsp:spPr>
        <a:xfrm>
          <a:off x="6556260" y="3105278"/>
          <a:ext cx="1326865" cy="8292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/>
            <a:t>Kompetencer</a:t>
          </a:r>
          <a:endParaRPr lang="en-US" sz="1700" kern="1200" dirty="0"/>
        </a:p>
      </dsp:txBody>
      <dsp:txXfrm>
        <a:off x="6580549" y="3129567"/>
        <a:ext cx="1278287" cy="780712"/>
      </dsp:txXfrm>
    </dsp:sp>
    <dsp:sp modelId="{3D7BB681-28BB-478A-AFD2-410172181ED1}">
      <dsp:nvSpPr>
        <dsp:cNvPr id="0" name=""/>
        <dsp:cNvSpPr/>
      </dsp:nvSpPr>
      <dsp:spPr>
        <a:xfrm>
          <a:off x="6390402" y="1861342"/>
          <a:ext cx="165858" cy="26951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95195"/>
              </a:lnTo>
              <a:lnTo>
                <a:pt x="165858" y="269519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34D16C-6597-4704-A9A5-E341D0704EF6}">
      <dsp:nvSpPr>
        <dsp:cNvPr id="0" name=""/>
        <dsp:cNvSpPr/>
      </dsp:nvSpPr>
      <dsp:spPr>
        <a:xfrm>
          <a:off x="6556260" y="4141891"/>
          <a:ext cx="1326865" cy="8292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Data</a:t>
          </a:r>
        </a:p>
      </dsp:txBody>
      <dsp:txXfrm>
        <a:off x="6580549" y="4166180"/>
        <a:ext cx="1278287" cy="780712"/>
      </dsp:txXfrm>
    </dsp:sp>
    <dsp:sp modelId="{5E548D38-627C-401D-B9E3-7EBD44E6A05B}">
      <dsp:nvSpPr>
        <dsp:cNvPr id="0" name=""/>
        <dsp:cNvSpPr/>
      </dsp:nvSpPr>
      <dsp:spPr>
        <a:xfrm>
          <a:off x="8297771" y="1032051"/>
          <a:ext cx="1658581" cy="8292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Husk</a:t>
          </a:r>
        </a:p>
      </dsp:txBody>
      <dsp:txXfrm>
        <a:off x="8322060" y="1056340"/>
        <a:ext cx="1610003" cy="780712"/>
      </dsp:txXfrm>
    </dsp:sp>
    <dsp:sp modelId="{D18AC9ED-A6FF-478B-962F-E628635D8654}">
      <dsp:nvSpPr>
        <dsp:cNvPr id="0" name=""/>
        <dsp:cNvSpPr/>
      </dsp:nvSpPr>
      <dsp:spPr>
        <a:xfrm>
          <a:off x="8463629" y="1861342"/>
          <a:ext cx="165858" cy="6219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1968"/>
              </a:lnTo>
              <a:lnTo>
                <a:pt x="165858" y="62196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05DD34-236A-48A7-B110-CE8C4CD745B1}">
      <dsp:nvSpPr>
        <dsp:cNvPr id="0" name=""/>
        <dsp:cNvSpPr/>
      </dsp:nvSpPr>
      <dsp:spPr>
        <a:xfrm>
          <a:off x="8629487" y="2068664"/>
          <a:ext cx="1326865" cy="8292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/>
            <a:t>Sikkerhed</a:t>
          </a:r>
          <a:endParaRPr lang="en-US" sz="1700" kern="1200" dirty="0"/>
        </a:p>
      </dsp:txBody>
      <dsp:txXfrm>
        <a:off x="8653776" y="2092953"/>
        <a:ext cx="1278287" cy="780712"/>
      </dsp:txXfrm>
    </dsp:sp>
    <dsp:sp modelId="{BC9F1922-1ABA-43FC-AD33-DF7EFDF89E50}">
      <dsp:nvSpPr>
        <dsp:cNvPr id="0" name=""/>
        <dsp:cNvSpPr/>
      </dsp:nvSpPr>
      <dsp:spPr>
        <a:xfrm>
          <a:off x="8463629" y="1861342"/>
          <a:ext cx="165858" cy="16585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58581"/>
              </a:lnTo>
              <a:lnTo>
                <a:pt x="165858" y="165858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8A3EDF-1031-4B1A-BB43-CEB0E4A1EB18}">
      <dsp:nvSpPr>
        <dsp:cNvPr id="0" name=""/>
        <dsp:cNvSpPr/>
      </dsp:nvSpPr>
      <dsp:spPr>
        <a:xfrm>
          <a:off x="8629487" y="3105278"/>
          <a:ext cx="1326865" cy="8292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Bias</a:t>
          </a:r>
        </a:p>
      </dsp:txBody>
      <dsp:txXfrm>
        <a:off x="8653776" y="3129567"/>
        <a:ext cx="1278287" cy="780712"/>
      </dsp:txXfrm>
    </dsp:sp>
    <dsp:sp modelId="{603DC517-8537-48A1-BAAF-844466B914C9}">
      <dsp:nvSpPr>
        <dsp:cNvPr id="0" name=""/>
        <dsp:cNvSpPr/>
      </dsp:nvSpPr>
      <dsp:spPr>
        <a:xfrm>
          <a:off x="8463629" y="1861342"/>
          <a:ext cx="165858" cy="26951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95195"/>
              </a:lnTo>
              <a:lnTo>
                <a:pt x="165858" y="269519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B4EE64-6C68-46B0-B1B1-155C74568F5C}">
      <dsp:nvSpPr>
        <dsp:cNvPr id="0" name=""/>
        <dsp:cNvSpPr/>
      </dsp:nvSpPr>
      <dsp:spPr>
        <a:xfrm>
          <a:off x="8629487" y="4141891"/>
          <a:ext cx="1326865" cy="8292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GDPR</a:t>
          </a:r>
        </a:p>
      </dsp:txBody>
      <dsp:txXfrm>
        <a:off x="8653776" y="4166180"/>
        <a:ext cx="1278287" cy="7807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C65FD8-9E6A-446B-B5EF-7743A78BBDB3}">
      <dsp:nvSpPr>
        <dsp:cNvPr id="0" name=""/>
        <dsp:cNvSpPr/>
      </dsp:nvSpPr>
      <dsp:spPr>
        <a:xfrm>
          <a:off x="1392" y="2061333"/>
          <a:ext cx="1750071" cy="648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/>
            <a:t>Kundehenvendelse</a:t>
          </a:r>
          <a:endParaRPr lang="da-DK" sz="1500" kern="1200" dirty="0"/>
        </a:p>
      </dsp:txBody>
      <dsp:txXfrm>
        <a:off x="1392" y="2061333"/>
        <a:ext cx="1750071" cy="432000"/>
      </dsp:txXfrm>
    </dsp:sp>
    <dsp:sp modelId="{41E24902-80F8-4584-86A7-A45C2672019E}">
      <dsp:nvSpPr>
        <dsp:cNvPr id="0" name=""/>
        <dsp:cNvSpPr/>
      </dsp:nvSpPr>
      <dsp:spPr>
        <a:xfrm>
          <a:off x="359841" y="2493333"/>
          <a:ext cx="1750071" cy="864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 err="1"/>
            <a:t>Systemet</a:t>
          </a:r>
          <a:r>
            <a:rPr lang="en-US" sz="1500" kern="1200" dirty="0"/>
            <a:t> </a:t>
          </a:r>
          <a:r>
            <a:rPr lang="en-US" sz="1500" kern="1200" dirty="0" err="1"/>
            <a:t>spørger</a:t>
          </a:r>
          <a:r>
            <a:rPr lang="en-US" sz="1500" kern="1200" dirty="0"/>
            <a:t>, </a:t>
          </a:r>
          <a:r>
            <a:rPr lang="en-US" sz="1500" kern="1200" dirty="0" err="1"/>
            <a:t>hvad</a:t>
          </a:r>
          <a:r>
            <a:rPr lang="en-US" sz="1500" kern="1200" dirty="0"/>
            <a:t> problem er</a:t>
          </a:r>
          <a:endParaRPr lang="da-DK" sz="1500" kern="1200" dirty="0"/>
        </a:p>
      </dsp:txBody>
      <dsp:txXfrm>
        <a:off x="385147" y="2518639"/>
        <a:ext cx="1699459" cy="813388"/>
      </dsp:txXfrm>
    </dsp:sp>
    <dsp:sp modelId="{4D506CB8-1EC9-4853-96A5-ADFAD547104F}">
      <dsp:nvSpPr>
        <dsp:cNvPr id="0" name=""/>
        <dsp:cNvSpPr/>
      </dsp:nvSpPr>
      <dsp:spPr>
        <a:xfrm>
          <a:off x="2016768" y="2059474"/>
          <a:ext cx="562445" cy="4357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1200" kern="1200"/>
        </a:p>
      </dsp:txBody>
      <dsp:txXfrm>
        <a:off x="2016768" y="2146617"/>
        <a:ext cx="431730" cy="261431"/>
      </dsp:txXfrm>
    </dsp:sp>
    <dsp:sp modelId="{13689F2E-A20B-4BD5-A614-21017543FC0E}">
      <dsp:nvSpPr>
        <dsp:cNvPr id="0" name=""/>
        <dsp:cNvSpPr/>
      </dsp:nvSpPr>
      <dsp:spPr>
        <a:xfrm>
          <a:off x="2812682" y="2061333"/>
          <a:ext cx="1750071" cy="648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Internet </a:t>
          </a:r>
          <a:r>
            <a:rPr lang="en-US" sz="1500" kern="1200" dirty="0" err="1"/>
            <a:t>nede</a:t>
          </a:r>
          <a:endParaRPr lang="da-DK" sz="1500" kern="1200" dirty="0"/>
        </a:p>
      </dsp:txBody>
      <dsp:txXfrm>
        <a:off x="2812682" y="2061333"/>
        <a:ext cx="1750071" cy="432000"/>
      </dsp:txXfrm>
    </dsp:sp>
    <dsp:sp modelId="{3576A79B-19AB-49E8-B4C2-4E7C29533E8B}">
      <dsp:nvSpPr>
        <dsp:cNvPr id="0" name=""/>
        <dsp:cNvSpPr/>
      </dsp:nvSpPr>
      <dsp:spPr>
        <a:xfrm>
          <a:off x="3171130" y="2493333"/>
          <a:ext cx="1750071" cy="864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 err="1"/>
            <a:t>Genstart</a:t>
          </a:r>
          <a:r>
            <a:rPr lang="en-US" sz="1500" kern="1200" dirty="0"/>
            <a:t> router</a:t>
          </a:r>
          <a:endParaRPr lang="da-DK" sz="1500" kern="1200" dirty="0"/>
        </a:p>
      </dsp:txBody>
      <dsp:txXfrm>
        <a:off x="3196436" y="2518639"/>
        <a:ext cx="1699459" cy="813388"/>
      </dsp:txXfrm>
    </dsp:sp>
    <dsp:sp modelId="{63536887-1BF8-4F97-97FC-CAAC466F82DE}">
      <dsp:nvSpPr>
        <dsp:cNvPr id="0" name=""/>
        <dsp:cNvSpPr/>
      </dsp:nvSpPr>
      <dsp:spPr>
        <a:xfrm>
          <a:off x="4828058" y="2059474"/>
          <a:ext cx="562445" cy="4357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1200" kern="1200"/>
        </a:p>
      </dsp:txBody>
      <dsp:txXfrm>
        <a:off x="4828058" y="2146617"/>
        <a:ext cx="431730" cy="261431"/>
      </dsp:txXfrm>
    </dsp:sp>
    <dsp:sp modelId="{C576C80B-D59E-4ED3-A4BD-972A0DC27DCC}">
      <dsp:nvSpPr>
        <dsp:cNvPr id="0" name=""/>
        <dsp:cNvSpPr/>
      </dsp:nvSpPr>
      <dsp:spPr>
        <a:xfrm>
          <a:off x="5623972" y="2061333"/>
          <a:ext cx="1750071" cy="648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/>
            <a:t>Virker</a:t>
          </a:r>
          <a:r>
            <a:rPr lang="en-US" sz="1500" kern="1200" dirty="0"/>
            <a:t> </a:t>
          </a:r>
          <a:r>
            <a:rPr lang="en-US" sz="1500" kern="1200" dirty="0" err="1"/>
            <a:t>ikke</a:t>
          </a:r>
          <a:endParaRPr lang="da-DK" sz="1500" kern="1200" dirty="0"/>
        </a:p>
      </dsp:txBody>
      <dsp:txXfrm>
        <a:off x="5623972" y="2061333"/>
        <a:ext cx="1750071" cy="432000"/>
      </dsp:txXfrm>
    </dsp:sp>
    <dsp:sp modelId="{8C1810B1-0D26-41FE-A6AC-CB8CCB3769DB}">
      <dsp:nvSpPr>
        <dsp:cNvPr id="0" name=""/>
        <dsp:cNvSpPr/>
      </dsp:nvSpPr>
      <dsp:spPr>
        <a:xfrm>
          <a:off x="5982420" y="2493333"/>
          <a:ext cx="1750071" cy="864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 err="1"/>
            <a:t>Tjek</a:t>
          </a:r>
          <a:r>
            <a:rPr lang="en-US" sz="1500" kern="1200" dirty="0"/>
            <a:t> </a:t>
          </a:r>
          <a:r>
            <a:rPr lang="en-US" sz="1500" kern="1200" dirty="0" err="1"/>
            <a:t>kabler</a:t>
          </a:r>
          <a:endParaRPr lang="da-DK" sz="1500" kern="1200" dirty="0"/>
        </a:p>
      </dsp:txBody>
      <dsp:txXfrm>
        <a:off x="6007726" y="2518639"/>
        <a:ext cx="1699459" cy="813388"/>
      </dsp:txXfrm>
    </dsp:sp>
    <dsp:sp modelId="{75B742FE-2670-45FF-9624-D40064CA6D17}">
      <dsp:nvSpPr>
        <dsp:cNvPr id="0" name=""/>
        <dsp:cNvSpPr/>
      </dsp:nvSpPr>
      <dsp:spPr>
        <a:xfrm>
          <a:off x="7639348" y="2059474"/>
          <a:ext cx="562445" cy="4357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1200" kern="1200"/>
        </a:p>
      </dsp:txBody>
      <dsp:txXfrm>
        <a:off x="7639348" y="2146617"/>
        <a:ext cx="431730" cy="261431"/>
      </dsp:txXfrm>
    </dsp:sp>
    <dsp:sp modelId="{76BE7FFD-5607-4DD0-ABB0-B911A4634DA3}">
      <dsp:nvSpPr>
        <dsp:cNvPr id="0" name=""/>
        <dsp:cNvSpPr/>
      </dsp:nvSpPr>
      <dsp:spPr>
        <a:xfrm>
          <a:off x="8435262" y="2061333"/>
          <a:ext cx="1750071" cy="648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/>
            <a:t>Virker</a:t>
          </a:r>
          <a:r>
            <a:rPr lang="en-US" sz="1500" kern="1200" dirty="0"/>
            <a:t> </a:t>
          </a:r>
          <a:r>
            <a:rPr lang="en-US" sz="1500" kern="1200" dirty="0" err="1"/>
            <a:t>ikke</a:t>
          </a:r>
          <a:endParaRPr lang="da-DK" sz="1500" kern="1200" dirty="0"/>
        </a:p>
      </dsp:txBody>
      <dsp:txXfrm>
        <a:off x="8435262" y="2061333"/>
        <a:ext cx="1750071" cy="432000"/>
      </dsp:txXfrm>
    </dsp:sp>
    <dsp:sp modelId="{D23514D7-A749-4F80-921C-04E6B99A100D}">
      <dsp:nvSpPr>
        <dsp:cNvPr id="0" name=""/>
        <dsp:cNvSpPr/>
      </dsp:nvSpPr>
      <dsp:spPr>
        <a:xfrm>
          <a:off x="8793710" y="2493333"/>
          <a:ext cx="1750071" cy="864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 err="1"/>
            <a:t>Henvis</a:t>
          </a:r>
          <a:r>
            <a:rPr lang="en-US" sz="1500" kern="1200" dirty="0"/>
            <a:t> </a:t>
          </a:r>
          <a:r>
            <a:rPr lang="en-US" sz="1500" kern="1200" dirty="0" err="1"/>
            <a:t>til</a:t>
          </a:r>
          <a:r>
            <a:rPr lang="en-US" sz="1500" kern="1200" dirty="0"/>
            <a:t> </a:t>
          </a:r>
          <a:r>
            <a:rPr lang="en-US" sz="1500" kern="1200" dirty="0" err="1"/>
            <a:t>tekniker</a:t>
          </a:r>
          <a:endParaRPr lang="da-DK" sz="1500" kern="1200" dirty="0"/>
        </a:p>
      </dsp:txBody>
      <dsp:txXfrm>
        <a:off x="8819016" y="2518639"/>
        <a:ext cx="1699459" cy="81338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C65FD8-9E6A-446B-B5EF-7743A78BBDB3}">
      <dsp:nvSpPr>
        <dsp:cNvPr id="0" name=""/>
        <dsp:cNvSpPr/>
      </dsp:nvSpPr>
      <dsp:spPr>
        <a:xfrm>
          <a:off x="1392" y="863452"/>
          <a:ext cx="1750071" cy="8741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/>
            <a:t>Kundehenvendelse</a:t>
          </a:r>
          <a:endParaRPr lang="da-DK" sz="1500" kern="1200" dirty="0"/>
        </a:p>
      </dsp:txBody>
      <dsp:txXfrm>
        <a:off x="1392" y="863452"/>
        <a:ext cx="1750071" cy="582766"/>
      </dsp:txXfrm>
    </dsp:sp>
    <dsp:sp modelId="{41E24902-80F8-4584-86A7-A45C2672019E}">
      <dsp:nvSpPr>
        <dsp:cNvPr id="0" name=""/>
        <dsp:cNvSpPr/>
      </dsp:nvSpPr>
      <dsp:spPr>
        <a:xfrm>
          <a:off x="359841" y="1446218"/>
          <a:ext cx="1750071" cy="15609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 err="1"/>
            <a:t>Systemet</a:t>
          </a:r>
          <a:r>
            <a:rPr lang="en-US" sz="1500" kern="1200" dirty="0"/>
            <a:t> </a:t>
          </a:r>
          <a:r>
            <a:rPr lang="en-US" sz="1500" kern="1200" dirty="0" err="1"/>
            <a:t>spørger</a:t>
          </a:r>
          <a:r>
            <a:rPr lang="en-US" sz="1500" kern="1200" dirty="0"/>
            <a:t>, </a:t>
          </a:r>
          <a:r>
            <a:rPr lang="en-US" sz="1500" kern="1200" dirty="0" err="1"/>
            <a:t>hvad</a:t>
          </a:r>
          <a:r>
            <a:rPr lang="en-US" sz="1500" kern="1200" dirty="0"/>
            <a:t> problem er</a:t>
          </a:r>
          <a:endParaRPr lang="da-DK" sz="1500" kern="1200" dirty="0"/>
        </a:p>
      </dsp:txBody>
      <dsp:txXfrm>
        <a:off x="405559" y="1491936"/>
        <a:ext cx="1658635" cy="1469501"/>
      </dsp:txXfrm>
    </dsp:sp>
    <dsp:sp modelId="{4D506CB8-1EC9-4853-96A5-ADFAD547104F}">
      <dsp:nvSpPr>
        <dsp:cNvPr id="0" name=""/>
        <dsp:cNvSpPr/>
      </dsp:nvSpPr>
      <dsp:spPr>
        <a:xfrm>
          <a:off x="2016768" y="936976"/>
          <a:ext cx="562445" cy="4357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1200" kern="1200"/>
        </a:p>
      </dsp:txBody>
      <dsp:txXfrm>
        <a:off x="2016768" y="1024119"/>
        <a:ext cx="431730" cy="261431"/>
      </dsp:txXfrm>
    </dsp:sp>
    <dsp:sp modelId="{13689F2E-A20B-4BD5-A614-21017543FC0E}">
      <dsp:nvSpPr>
        <dsp:cNvPr id="0" name=""/>
        <dsp:cNvSpPr/>
      </dsp:nvSpPr>
      <dsp:spPr>
        <a:xfrm>
          <a:off x="2812682" y="863452"/>
          <a:ext cx="1750071" cy="8741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Internet </a:t>
          </a:r>
          <a:r>
            <a:rPr lang="en-US" sz="1500" kern="1200" dirty="0" err="1"/>
            <a:t>nede</a:t>
          </a:r>
          <a:endParaRPr lang="da-DK" sz="1500" kern="1200" dirty="0"/>
        </a:p>
      </dsp:txBody>
      <dsp:txXfrm>
        <a:off x="2812682" y="863452"/>
        <a:ext cx="1750071" cy="582766"/>
      </dsp:txXfrm>
    </dsp:sp>
    <dsp:sp modelId="{3576A79B-19AB-49E8-B4C2-4E7C29533E8B}">
      <dsp:nvSpPr>
        <dsp:cNvPr id="0" name=""/>
        <dsp:cNvSpPr/>
      </dsp:nvSpPr>
      <dsp:spPr>
        <a:xfrm>
          <a:off x="3171130" y="1446218"/>
          <a:ext cx="1750071" cy="15609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 err="1"/>
            <a:t>Undersøger</a:t>
          </a:r>
          <a:r>
            <a:rPr lang="en-US" sz="1500" kern="1200" dirty="0"/>
            <a:t> </a:t>
          </a:r>
          <a:r>
            <a:rPr lang="en-US" sz="1500" kern="1200" dirty="0" err="1"/>
            <a:t>rapporter</a:t>
          </a:r>
          <a:r>
            <a:rPr lang="en-US" sz="1500" kern="1200" dirty="0"/>
            <a:t> fra </a:t>
          </a:r>
          <a:r>
            <a:rPr lang="en-US" sz="1500" kern="1200" dirty="0" err="1"/>
            <a:t>tidligere</a:t>
          </a:r>
          <a:r>
            <a:rPr lang="en-US" sz="1500" kern="1200" dirty="0"/>
            <a:t> </a:t>
          </a:r>
          <a:r>
            <a:rPr lang="en-US" sz="1500" kern="1200" dirty="0" err="1"/>
            <a:t>brugere</a:t>
          </a:r>
          <a:r>
            <a:rPr lang="en-US" sz="1500" kern="1200" dirty="0"/>
            <a:t> </a:t>
          </a:r>
          <a:r>
            <a:rPr lang="en-US" sz="1500" kern="1200" dirty="0" err="1"/>
            <a:t>samt</a:t>
          </a:r>
          <a:r>
            <a:rPr lang="en-US" sz="1500" kern="1200" dirty="0"/>
            <a:t> </a:t>
          </a:r>
          <a:r>
            <a:rPr lang="en-US" sz="1500" kern="1200" dirty="0" err="1"/>
            <a:t>brugerens</a:t>
          </a:r>
          <a:r>
            <a:rPr lang="en-US" sz="1500" kern="1200" dirty="0"/>
            <a:t> </a:t>
          </a:r>
          <a:r>
            <a:rPr lang="en-US" sz="1500" kern="1200" dirty="0" err="1"/>
            <a:t>historik</a:t>
          </a:r>
          <a:endParaRPr lang="da-DK" sz="1500" kern="1200" dirty="0"/>
        </a:p>
      </dsp:txBody>
      <dsp:txXfrm>
        <a:off x="3216848" y="1491936"/>
        <a:ext cx="1658635" cy="1469501"/>
      </dsp:txXfrm>
    </dsp:sp>
    <dsp:sp modelId="{63536887-1BF8-4F97-97FC-CAAC466F82DE}">
      <dsp:nvSpPr>
        <dsp:cNvPr id="0" name=""/>
        <dsp:cNvSpPr/>
      </dsp:nvSpPr>
      <dsp:spPr>
        <a:xfrm>
          <a:off x="4828058" y="936976"/>
          <a:ext cx="562445" cy="4357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1200" kern="1200"/>
        </a:p>
      </dsp:txBody>
      <dsp:txXfrm>
        <a:off x="4828058" y="1024119"/>
        <a:ext cx="431730" cy="261431"/>
      </dsp:txXfrm>
    </dsp:sp>
    <dsp:sp modelId="{C576C80B-D59E-4ED3-A4BD-972A0DC27DCC}">
      <dsp:nvSpPr>
        <dsp:cNvPr id="0" name=""/>
        <dsp:cNvSpPr/>
      </dsp:nvSpPr>
      <dsp:spPr>
        <a:xfrm>
          <a:off x="5623972" y="863452"/>
          <a:ext cx="1750071" cy="8741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/>
            <a:t>Foreslår</a:t>
          </a:r>
          <a:r>
            <a:rPr lang="en-US" sz="1500" kern="1200" dirty="0"/>
            <a:t> </a:t>
          </a:r>
          <a:r>
            <a:rPr lang="en-US" sz="1500" kern="1200" dirty="0" err="1"/>
            <a:t>brugeren</a:t>
          </a:r>
          <a:r>
            <a:rPr lang="en-US" sz="1500" kern="1200" dirty="0"/>
            <a:t> at </a:t>
          </a:r>
          <a:r>
            <a:rPr lang="en-US" sz="1500" kern="1200" dirty="0" err="1"/>
            <a:t>bruge</a:t>
          </a:r>
          <a:r>
            <a:rPr lang="en-US" sz="1500" kern="1200" dirty="0"/>
            <a:t> </a:t>
          </a:r>
          <a:r>
            <a:rPr lang="en-US" sz="1500" kern="1200" dirty="0" err="1"/>
            <a:t>kabel</a:t>
          </a:r>
          <a:endParaRPr lang="da-DK" sz="1500" kern="1200" dirty="0"/>
        </a:p>
      </dsp:txBody>
      <dsp:txXfrm>
        <a:off x="5623972" y="863452"/>
        <a:ext cx="1750071" cy="582766"/>
      </dsp:txXfrm>
    </dsp:sp>
    <dsp:sp modelId="{8C1810B1-0D26-41FE-A6AC-CB8CCB3769DB}">
      <dsp:nvSpPr>
        <dsp:cNvPr id="0" name=""/>
        <dsp:cNvSpPr/>
      </dsp:nvSpPr>
      <dsp:spPr>
        <a:xfrm>
          <a:off x="5982420" y="1446218"/>
          <a:ext cx="1750071" cy="15609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 err="1"/>
            <a:t>Undersøger</a:t>
          </a:r>
          <a:r>
            <a:rPr lang="en-US" sz="1500" kern="1200" dirty="0"/>
            <a:t> om </a:t>
          </a:r>
          <a:r>
            <a:rPr lang="en-US" sz="1500" kern="1200" dirty="0" err="1"/>
            <a:t>andre</a:t>
          </a:r>
          <a:r>
            <a:rPr lang="en-US" sz="1500" kern="1200" dirty="0"/>
            <a:t> </a:t>
          </a:r>
          <a:r>
            <a:rPr lang="en-US" sz="1500" kern="1200" dirty="0" err="1"/>
            <a:t>brugere</a:t>
          </a:r>
          <a:r>
            <a:rPr lang="en-US" sz="1500" kern="1200" dirty="0"/>
            <a:t> med </a:t>
          </a:r>
          <a:r>
            <a:rPr lang="en-US" sz="1500" kern="1200" dirty="0" err="1"/>
            <a:t>samme</a:t>
          </a:r>
          <a:r>
            <a:rPr lang="en-US" sz="1500" kern="1200" dirty="0"/>
            <a:t> </a:t>
          </a:r>
          <a:r>
            <a:rPr lang="en-US" sz="1500" kern="1200" dirty="0" err="1"/>
            <a:t>udstyr</a:t>
          </a:r>
          <a:r>
            <a:rPr lang="en-US" sz="1500" kern="1200" dirty="0"/>
            <a:t> </a:t>
          </a:r>
          <a:r>
            <a:rPr lang="en-US" sz="1500" kern="1200" dirty="0" err="1"/>
            <a:t>har</a:t>
          </a:r>
          <a:r>
            <a:rPr lang="en-US" sz="1500" kern="1200" dirty="0"/>
            <a:t> haft </a:t>
          </a:r>
          <a:r>
            <a:rPr lang="en-US" sz="1500" kern="1200" dirty="0" err="1"/>
            <a:t>lignende</a:t>
          </a:r>
          <a:r>
            <a:rPr lang="en-US" sz="1500" kern="1200" dirty="0"/>
            <a:t> </a:t>
          </a:r>
          <a:r>
            <a:rPr lang="en-US" sz="1500" kern="1200" dirty="0" err="1"/>
            <a:t>problemer</a:t>
          </a:r>
          <a:endParaRPr lang="da-DK" sz="1500" kern="1200" dirty="0"/>
        </a:p>
      </dsp:txBody>
      <dsp:txXfrm>
        <a:off x="6028138" y="1491936"/>
        <a:ext cx="1658635" cy="1469501"/>
      </dsp:txXfrm>
    </dsp:sp>
    <dsp:sp modelId="{75B742FE-2670-45FF-9624-D40064CA6D17}">
      <dsp:nvSpPr>
        <dsp:cNvPr id="0" name=""/>
        <dsp:cNvSpPr/>
      </dsp:nvSpPr>
      <dsp:spPr>
        <a:xfrm>
          <a:off x="7639348" y="936976"/>
          <a:ext cx="562445" cy="4357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1200" kern="1200"/>
        </a:p>
      </dsp:txBody>
      <dsp:txXfrm>
        <a:off x="7639348" y="1024119"/>
        <a:ext cx="431730" cy="261431"/>
      </dsp:txXfrm>
    </dsp:sp>
    <dsp:sp modelId="{76BE7FFD-5607-4DD0-ABB0-B911A4634DA3}">
      <dsp:nvSpPr>
        <dsp:cNvPr id="0" name=""/>
        <dsp:cNvSpPr/>
      </dsp:nvSpPr>
      <dsp:spPr>
        <a:xfrm>
          <a:off x="8435262" y="863452"/>
          <a:ext cx="1750071" cy="8741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/>
            <a:t>Foreslår</a:t>
          </a:r>
          <a:r>
            <a:rPr lang="en-US" sz="1500" kern="1200" dirty="0"/>
            <a:t> </a:t>
          </a:r>
          <a:r>
            <a:rPr lang="en-US" sz="1500" kern="1200" dirty="0" err="1"/>
            <a:t>brugeren</a:t>
          </a:r>
          <a:r>
            <a:rPr lang="en-US" sz="1500" kern="1200" dirty="0"/>
            <a:t> at lave </a:t>
          </a:r>
          <a:r>
            <a:rPr lang="en-US" sz="1500" kern="1200" dirty="0" err="1"/>
            <a:t>opdatering</a:t>
          </a:r>
          <a:endParaRPr lang="da-DK" sz="1500" kern="1200" dirty="0"/>
        </a:p>
      </dsp:txBody>
      <dsp:txXfrm>
        <a:off x="8435262" y="863452"/>
        <a:ext cx="1750071" cy="582766"/>
      </dsp:txXfrm>
    </dsp:sp>
    <dsp:sp modelId="{D23514D7-A749-4F80-921C-04E6B99A100D}">
      <dsp:nvSpPr>
        <dsp:cNvPr id="0" name=""/>
        <dsp:cNvSpPr/>
      </dsp:nvSpPr>
      <dsp:spPr>
        <a:xfrm>
          <a:off x="8793710" y="1446218"/>
          <a:ext cx="1750071" cy="15609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 err="1"/>
            <a:t>Får</a:t>
          </a:r>
          <a:r>
            <a:rPr lang="en-US" sz="1500" kern="1200" dirty="0"/>
            <a:t> </a:t>
          </a:r>
          <a:r>
            <a:rPr lang="en-US" sz="1500" kern="1200" dirty="0" err="1"/>
            <a:t>løst</a:t>
          </a:r>
          <a:r>
            <a:rPr lang="en-US" sz="1500" kern="1200" dirty="0"/>
            <a:t> </a:t>
          </a:r>
          <a:r>
            <a:rPr lang="en-US" sz="1500" kern="1200" dirty="0" err="1"/>
            <a:t>problemet</a:t>
          </a:r>
          <a:r>
            <a:rPr lang="en-US" sz="1500" kern="1200" dirty="0"/>
            <a:t> og </a:t>
          </a:r>
          <a:r>
            <a:rPr lang="en-US" sz="1500" kern="1200" dirty="0" err="1"/>
            <a:t>opdaterer</a:t>
          </a:r>
          <a:r>
            <a:rPr lang="en-US" sz="1500" kern="1200" dirty="0"/>
            <a:t> </a:t>
          </a:r>
          <a:r>
            <a:rPr lang="en-US" sz="1500" kern="1200" dirty="0" err="1"/>
            <a:t>videnbase</a:t>
          </a:r>
          <a:r>
            <a:rPr lang="en-US" sz="1500" kern="1200" dirty="0"/>
            <a:t> </a:t>
          </a:r>
          <a:r>
            <a:rPr lang="en-US" sz="1500" kern="1200" dirty="0" err="1"/>
            <a:t>til</a:t>
          </a:r>
          <a:r>
            <a:rPr lang="en-US" sz="1500" kern="1200" dirty="0"/>
            <a:t> </a:t>
          </a:r>
          <a:r>
            <a:rPr lang="en-US" sz="1500" kern="1200" dirty="0" err="1"/>
            <a:t>fremtidig</a:t>
          </a:r>
          <a:r>
            <a:rPr lang="en-US" sz="1500" kern="1200" dirty="0"/>
            <a:t> </a:t>
          </a:r>
          <a:r>
            <a:rPr lang="en-US" sz="1500" kern="1200" dirty="0" err="1"/>
            <a:t>brug</a:t>
          </a:r>
          <a:endParaRPr lang="da-DK" sz="1500" kern="1200" dirty="0"/>
        </a:p>
      </dsp:txBody>
      <dsp:txXfrm>
        <a:off x="8839428" y="1491936"/>
        <a:ext cx="1658635" cy="14695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BB04E7-BB13-4188-8895-F74320D9F45F}" type="datetimeFigureOut">
              <a:rPr lang="da-DK" smtClean="0"/>
              <a:t>23-03-2025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3809E1-9463-4BB4-A133-07CDA65B419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72167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3809E1-9463-4BB4-A133-07CDA65B4195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442335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3809E1-9463-4BB4-A133-07CDA65B4195}" type="slidenum">
              <a:rPr lang="da-DK" smtClean="0"/>
              <a:t>32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57033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11898C-0953-E873-7ADC-0DA184316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E86D32-D63E-93BD-A4AC-1AF820B8EC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82BF30-39B2-CF00-33AE-3682958F3E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519952-168A-FC00-BAC6-89E71BF986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3809E1-9463-4BB4-A133-07CDA65B4195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79148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300DA8-8547-917F-49BE-2006CFF8D0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355472-F977-5787-21E8-8E6CC526B4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9E5A9E-793F-B797-F30D-C4BB474531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E59B98-7543-F1E0-299C-8EA35A9F5D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3809E1-9463-4BB4-A133-07CDA65B4195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73337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50B864-3AFB-D12E-3173-2B89A9E9A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169BD5-B2DE-8F5D-C24B-AD01B4FA64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714AD3-D4F1-C2E9-0939-2D90F8165A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45E0B9-D50E-E616-8A3B-B13A049BF2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3809E1-9463-4BB4-A133-07CDA65B4195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873282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5E08E4-1A30-6415-F95A-C9AF5D81D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A4AC98-894E-7BC7-AACF-D0D7D78093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BC7D76-9A62-169F-1970-7116C02D9A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128A88-339B-F994-08A0-3034DE4379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3809E1-9463-4BB4-A133-07CDA65B4195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47695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D356D5-23C1-37F3-114E-959A79D225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6DB1A0-40F1-E9C3-67DF-998A01DBB5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491C00-1D17-401A-AD41-8EDBC9392C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4452E7-652E-206F-A187-04DA0DA10F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3809E1-9463-4BB4-A133-07CDA65B4195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425365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32D85E-B6F9-1B16-B44A-AFAC98CA6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06F873-1C0B-3321-1487-E06C94077E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E7F713-AE9A-152A-872C-7FDB0D6B00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917746-CF01-611C-87F4-15A9E28704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3809E1-9463-4BB4-A133-07CDA65B4195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940965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0FF7F8-944D-B4FB-A928-402EE1EEDE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E90483-5C7F-B784-2EA5-0AA4AC52FB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8BAE8F-C6E0-141F-8D7C-C72516FB4B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DA3558-B558-2ECE-ED1F-4F6702652E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3809E1-9463-4BB4-A133-07CDA65B4195}" type="slidenum">
              <a:rPr lang="da-DK" smtClean="0"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286552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061A10-843E-6A40-720B-7BD96EBF07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76DA55-7B61-017F-A2DB-B87901D578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01F3CA-0667-21CE-D5CB-5A6CB370F6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5991E5-B1FE-9878-F41E-C9C4A22B01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3809E1-9463-4BB4-A133-07CDA65B4195}" type="slidenum">
              <a:rPr lang="da-DK" smtClean="0"/>
              <a:t>31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87333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F1D69C-0775-9B9F-18EA-B13050B199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A686275C-CB7B-1389-C63C-9BBF7F501D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D941C1E-2D15-E9BE-80E9-DFEE293C2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1BD3-F965-49C3-BA56-8918A69DA3F5}" type="datetimeFigureOut">
              <a:rPr lang="da-DK" smtClean="0"/>
              <a:t>23-03-2025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8878E85-74E6-A7D8-729A-DA41C83CC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25984FD-E54F-7A50-45B4-F9904ADDC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21AEB-3EA1-4229-8F76-434522FD021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25658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987552-3CD0-F8D5-F4D8-E3F1F0ECF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AB00783E-5D63-1A3B-315D-8C09058293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0428ED2-336D-8970-344E-56AF05180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1BD3-F965-49C3-BA56-8918A69DA3F5}" type="datetimeFigureOut">
              <a:rPr lang="da-DK" smtClean="0"/>
              <a:t>23-03-2025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B8A2205-9793-B699-A2BD-832E14492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B30FD41-F989-0221-15F2-EBC373D46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21AEB-3EA1-4229-8F76-434522FD021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25203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B223E33D-3C81-9A61-F1A1-C7266199A3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65CB65AC-AE81-B029-C507-14C4B78987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5B505AC-A2D8-2402-BC27-E2F99F979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1BD3-F965-49C3-BA56-8918A69DA3F5}" type="datetimeFigureOut">
              <a:rPr lang="da-DK" smtClean="0"/>
              <a:t>23-03-2025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61D09ED-9145-F7E6-8276-AD15C855B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83E2617-9F2A-41C5-BFDE-65AFB93EA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21AEB-3EA1-4229-8F76-434522FD021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92291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D31D35-3F9F-4B8B-AB17-30407F611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CD4A510-A022-23FF-8F64-1F2CF64DB3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D8175FD-1E50-0F97-C3B7-A6AB11E65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1BD3-F965-49C3-BA56-8918A69DA3F5}" type="datetimeFigureOut">
              <a:rPr lang="da-DK" smtClean="0"/>
              <a:t>23-03-2025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798DBC0-C848-6B29-406D-3BEB17062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AFCB68B-27EF-F658-5691-9F6B95CE1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21AEB-3EA1-4229-8F76-434522FD021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39723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78B346-D018-E624-E01A-0D13A1202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7758DE0-ED3C-0069-282B-DC1FC65026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F39A8A6-D0EA-C560-E8BD-4B4C35DA6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1BD3-F965-49C3-BA56-8918A69DA3F5}" type="datetimeFigureOut">
              <a:rPr lang="da-DK" smtClean="0"/>
              <a:t>23-03-2025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676F0E1-62D2-1F7A-48A3-313327556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6DDCCA9-2F69-8984-EBF8-B2B34AC09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21AEB-3EA1-4229-8F76-434522FD021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94387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05EE24-C1A7-C8B3-F9CB-5D0554425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84DB0C2-F7EF-CA70-DF07-E9477A9396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4C50052B-AD6C-00D2-8429-834D58342A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F52A16BA-6439-3DEE-648F-6A813A094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1BD3-F965-49C3-BA56-8918A69DA3F5}" type="datetimeFigureOut">
              <a:rPr lang="da-DK" smtClean="0"/>
              <a:t>23-03-2025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375D062-FD53-FE0C-A163-F6C6C4DC1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0ECC9C9-B823-B29B-9140-694A958AC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21AEB-3EA1-4229-8F76-434522FD021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64539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1DB9C7-7079-0774-9E69-112F6973B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FB8E7D7-D2AF-BF93-628D-ACFA3D8D8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2D68A252-3726-E493-EF81-5F6825B75C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A16166D8-4C1B-9826-0F17-9A98791702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56D14548-45A7-C7EA-A0BF-5EFDF05A1D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AF45CC0E-A310-6EE2-1AF4-0EAC7E2A5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1BD3-F965-49C3-BA56-8918A69DA3F5}" type="datetimeFigureOut">
              <a:rPr lang="da-DK" smtClean="0"/>
              <a:t>23-03-2025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645D3DE6-D93B-E3D0-CD6D-08D87A7C5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FD95D587-B728-04BF-B853-52B59112D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21AEB-3EA1-4229-8F76-434522FD021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6584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47DB2F-A258-90E3-CA8D-118C3F21D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0C57B24C-38A2-DAFB-4C6A-EA24478D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1BD3-F965-49C3-BA56-8918A69DA3F5}" type="datetimeFigureOut">
              <a:rPr lang="da-DK" smtClean="0"/>
              <a:t>23-03-2025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1E10634D-BF55-6C02-FF09-1DB7F32C1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96EFF76D-7166-796E-99A5-ED5CE97E9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21AEB-3EA1-4229-8F76-434522FD021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92495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E3441360-B4AC-602D-CD48-68D76AF4A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1BD3-F965-49C3-BA56-8918A69DA3F5}" type="datetimeFigureOut">
              <a:rPr lang="da-DK" smtClean="0"/>
              <a:t>23-03-2025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E6398468-CD81-9EC6-974E-267A113BC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10F038F-586F-5406-A2A0-9133AD0AC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21AEB-3EA1-4229-8F76-434522FD021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87390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7CA067-E21C-8917-C050-F6DFE4678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89C8BCE-A7B6-D131-BDD0-16C7E9A1D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0C8A388-06E0-68A8-F7D7-C1290A487E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9D6F6FA-B4DD-3CC1-6870-AA211E625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1BD3-F965-49C3-BA56-8918A69DA3F5}" type="datetimeFigureOut">
              <a:rPr lang="da-DK" smtClean="0"/>
              <a:t>23-03-2025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81475DC6-54F0-A3CE-0066-A22F71CBE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302CE00B-3D6F-AF20-0566-DDB66DCDB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21AEB-3EA1-4229-8F76-434522FD021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61585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789A7E-F3EE-292A-C321-F93502A6C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D42A5A78-E42B-A2D5-6EAE-53375342B2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A1960FA-2F6D-5680-299E-317CA745BE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2C5FA484-EFE6-77FC-D09F-297CADEC5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1BD3-F965-49C3-BA56-8918A69DA3F5}" type="datetimeFigureOut">
              <a:rPr lang="da-DK" smtClean="0"/>
              <a:t>23-03-2025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6D6D473B-FDAC-4D66-7C15-4CBAFE021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4CA78FB3-9191-D27E-D650-FED3E1E2E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21AEB-3EA1-4229-8F76-434522FD021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96281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7434579D-5554-1D42-562A-669385035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0EF65AB-780F-1AE8-9E40-4FF171ACA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9FA31C2-A3C3-130C-5A6B-2BCB288FEB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601BD3-F965-49C3-BA56-8918A69DA3F5}" type="datetimeFigureOut">
              <a:rPr lang="da-DK" smtClean="0"/>
              <a:t>23-03-2025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4DA05F8-AD1E-D5BC-9C5F-01B9AFBEA3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3805F21-69EE-77D9-7978-0A3B2236CA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121AEB-3EA1-4229-8F76-434522FD021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20578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youtu.be/wSRbyk1_vU8?si=GKyKRnqqf5U9l0l3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9FD44923-CDCF-EBD5-FEA4-AFE54448E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909" y="0"/>
            <a:ext cx="5611091" cy="6858000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8A7581DE-CDAE-211D-E0E6-8F47D6C03A46}"/>
              </a:ext>
            </a:extLst>
          </p:cNvPr>
          <p:cNvSpPr txBox="1"/>
          <p:nvPr/>
        </p:nvSpPr>
        <p:spPr>
          <a:xfrm>
            <a:off x="848513" y="1044505"/>
            <a:ext cx="6400800" cy="2114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500"/>
              </a:lnSpc>
            </a:pPr>
            <a:r>
              <a:rPr lang="da-DK" sz="8000" b="1" dirty="0">
                <a:solidFill>
                  <a:schemeClr val="bg1"/>
                </a:solidFill>
              </a:rPr>
              <a:t>Fra HYPE</a:t>
            </a:r>
            <a:br>
              <a:rPr lang="da-DK" sz="8000" b="1" dirty="0">
                <a:solidFill>
                  <a:schemeClr val="bg1"/>
                </a:solidFill>
              </a:rPr>
            </a:br>
            <a:r>
              <a:rPr lang="da-DK" sz="8000" b="1" dirty="0">
                <a:solidFill>
                  <a:schemeClr val="bg1"/>
                </a:solidFill>
              </a:rPr>
              <a:t>Til </a:t>
            </a:r>
            <a:r>
              <a:rPr lang="da-DK" sz="10300" b="1" dirty="0">
                <a:solidFill>
                  <a:schemeClr val="bg1"/>
                </a:solidFill>
              </a:rPr>
              <a:t> </a:t>
            </a:r>
            <a:r>
              <a:rPr lang="da-DK" sz="8000" b="1" dirty="0">
                <a:solidFill>
                  <a:schemeClr val="bg1"/>
                </a:solidFill>
              </a:rPr>
              <a:t>HVERDAG</a:t>
            </a:r>
            <a:endParaRPr lang="da-DK" sz="8000" dirty="0">
              <a:solidFill>
                <a:schemeClr val="bg1"/>
              </a:solidFill>
            </a:endParaRP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C603EEAA-74D8-399C-76D3-52CEBC9A66FA}"/>
              </a:ext>
            </a:extLst>
          </p:cNvPr>
          <p:cNvSpPr txBox="1"/>
          <p:nvPr/>
        </p:nvSpPr>
        <p:spPr>
          <a:xfrm>
            <a:off x="848513" y="4018739"/>
            <a:ext cx="6400800" cy="922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500"/>
              </a:lnSpc>
            </a:pPr>
            <a:r>
              <a:rPr lang="da-DK" sz="3000" dirty="0">
                <a:solidFill>
                  <a:schemeClr val="bg1"/>
                </a:solidFill>
              </a:rPr>
              <a:t>Jonathan Løw, www.jonathanloew.dk</a:t>
            </a:r>
          </a:p>
        </p:txBody>
      </p:sp>
      <p:pic>
        <p:nvPicPr>
          <p:cNvPr id="1026" name="Picture 2" descr="Online kurser med Danmarks førende eksperter → Effektiv e-læring">
            <a:extLst>
              <a:ext uri="{FF2B5EF4-FFF2-40B4-BE49-F238E27FC236}">
                <a16:creationId xmlns:a16="http://schemas.microsoft.com/office/drawing/2014/main" id="{5D84F0D9-2BDA-BEDF-E44F-8E5C8C7C7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092" y="5527179"/>
            <a:ext cx="2232890" cy="68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1201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CDD5F3-7A8C-7893-8A57-2CA9C860D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felt 10">
            <a:extLst>
              <a:ext uri="{FF2B5EF4-FFF2-40B4-BE49-F238E27FC236}">
                <a16:creationId xmlns:a16="http://schemas.microsoft.com/office/drawing/2014/main" id="{6E209296-945E-3D42-1DC3-8BEFE7BB73AB}"/>
              </a:ext>
            </a:extLst>
          </p:cNvPr>
          <p:cNvSpPr txBox="1"/>
          <p:nvPr/>
        </p:nvSpPr>
        <p:spPr>
          <a:xfrm>
            <a:off x="0" y="615539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5200" b="1" dirty="0">
                <a:solidFill>
                  <a:schemeClr val="bg1"/>
                </a:solidFill>
              </a:rPr>
              <a:t>DATA er </a:t>
            </a:r>
            <a:r>
              <a:rPr lang="da-DK" sz="5200" b="1" dirty="0" err="1">
                <a:solidFill>
                  <a:schemeClr val="bg1"/>
                </a:solidFill>
              </a:rPr>
              <a:t>AIs</a:t>
            </a:r>
            <a:r>
              <a:rPr lang="da-DK" sz="5200" b="1" dirty="0">
                <a:solidFill>
                  <a:schemeClr val="bg1"/>
                </a:solidFill>
              </a:rPr>
              <a:t> ‘livserfaring’</a:t>
            </a:r>
            <a:endParaRPr lang="da-DK" sz="3600" dirty="0"/>
          </a:p>
        </p:txBody>
      </p:sp>
      <p:pic>
        <p:nvPicPr>
          <p:cNvPr id="2" name="Picture 2" descr="baby under purple blanket">
            <a:extLst>
              <a:ext uri="{FF2B5EF4-FFF2-40B4-BE49-F238E27FC236}">
                <a16:creationId xmlns:a16="http://schemas.microsoft.com/office/drawing/2014/main" id="{98326148-6D55-6E49-9E4C-CB5D6764C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23" y="1956891"/>
            <a:ext cx="5728369" cy="38208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oman sitting on chair in front of window">
            <a:extLst>
              <a:ext uri="{FF2B5EF4-FFF2-40B4-BE49-F238E27FC236}">
                <a16:creationId xmlns:a16="http://schemas.microsoft.com/office/drawing/2014/main" id="{414F152F-324C-93BD-8683-E8CF608AD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789" y="1976585"/>
            <a:ext cx="4774500" cy="3819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4636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felt 10">
            <a:extLst>
              <a:ext uri="{FF2B5EF4-FFF2-40B4-BE49-F238E27FC236}">
                <a16:creationId xmlns:a16="http://schemas.microsoft.com/office/drawing/2014/main" id="{5DAFA9D9-D97F-6067-B5D1-B6305A40173E}"/>
              </a:ext>
            </a:extLst>
          </p:cNvPr>
          <p:cNvSpPr txBox="1"/>
          <p:nvPr/>
        </p:nvSpPr>
        <p:spPr>
          <a:xfrm>
            <a:off x="0" y="424860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5200" b="1" dirty="0">
                <a:solidFill>
                  <a:schemeClr val="bg1"/>
                </a:solidFill>
              </a:rPr>
              <a:t>AI er mønstermaskiner på </a:t>
            </a:r>
            <a:r>
              <a:rPr lang="da-DK" sz="5200" b="1" dirty="0" err="1">
                <a:solidFill>
                  <a:schemeClr val="bg1"/>
                </a:solidFill>
              </a:rPr>
              <a:t>stereoider</a:t>
            </a:r>
            <a:endParaRPr lang="da-DK" sz="5200" dirty="0">
              <a:solidFill>
                <a:schemeClr val="bg1"/>
              </a:solidFill>
            </a:endParaRPr>
          </a:p>
          <a:p>
            <a:pPr algn="ctr"/>
            <a:endParaRPr lang="da-DK" sz="3600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A4D28DAB-34C5-DDEF-9C35-8D7673493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184" y="1613265"/>
            <a:ext cx="4534098" cy="4459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Blogs and articles on artificial intelligence | The AI dream">
            <a:extLst>
              <a:ext uri="{FF2B5EF4-FFF2-40B4-BE49-F238E27FC236}">
                <a16:creationId xmlns:a16="http://schemas.microsoft.com/office/drawing/2014/main" id="{139BE925-508E-67EF-BDCD-448F37EFEC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93" r="4897"/>
          <a:stretch/>
        </p:blipFill>
        <p:spPr bwMode="auto">
          <a:xfrm>
            <a:off x="6196082" y="1626913"/>
            <a:ext cx="4534098" cy="44894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3849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felt 10">
            <a:extLst>
              <a:ext uri="{FF2B5EF4-FFF2-40B4-BE49-F238E27FC236}">
                <a16:creationId xmlns:a16="http://schemas.microsoft.com/office/drawing/2014/main" id="{5DAFA9D9-D97F-6067-B5D1-B6305A40173E}"/>
              </a:ext>
            </a:extLst>
          </p:cNvPr>
          <p:cNvSpPr txBox="1"/>
          <p:nvPr/>
        </p:nvSpPr>
        <p:spPr>
          <a:xfrm>
            <a:off x="0" y="358185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5200" b="1" dirty="0">
                <a:solidFill>
                  <a:schemeClr val="bg1"/>
                </a:solidFill>
              </a:rPr>
              <a:t>Skepsis / sund fornuft</a:t>
            </a:r>
            <a:endParaRPr lang="da-DK" sz="5200" dirty="0">
              <a:solidFill>
                <a:schemeClr val="bg1"/>
              </a:solidFill>
            </a:endParaRPr>
          </a:p>
          <a:p>
            <a:pPr algn="ctr"/>
            <a:endParaRPr lang="da-DK" sz="3600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5955173B-F005-CC97-6DB1-ACCB45272E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714" y="1613395"/>
            <a:ext cx="10994571" cy="4801687"/>
          </a:xfrm>
          <a:prstGeom prst="rect">
            <a:avLst/>
          </a:prstGeom>
        </p:spPr>
      </p:pic>
      <p:pic>
        <p:nvPicPr>
          <p:cNvPr id="6" name="Screen Recording - Oct 27, 2024-VEED">
            <a:hlinkClick r:id="" action="ppaction://media"/>
            <a:extLst>
              <a:ext uri="{FF2B5EF4-FFF2-40B4-BE49-F238E27FC236}">
                <a16:creationId xmlns:a16="http://schemas.microsoft.com/office/drawing/2014/main" id="{8592146E-4226-391D-BB63-13DBE836C9E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025" end="5069"/>
                </p14:media>
              </p:ext>
            </p:extLst>
          </p:nvPr>
        </p:nvPicPr>
        <p:blipFill>
          <a:blip r:embed="rId5"/>
          <a:srcRect t="15459"/>
          <a:stretch/>
        </p:blipFill>
        <p:spPr>
          <a:xfrm>
            <a:off x="598714" y="1602509"/>
            <a:ext cx="10994570" cy="487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94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 showWhenStopped="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>
            <a:extLst>
              <a:ext uri="{FF2B5EF4-FFF2-40B4-BE49-F238E27FC236}">
                <a16:creationId xmlns:a16="http://schemas.microsoft.com/office/drawing/2014/main" id="{B002932C-C1EC-BE43-C535-695EFE6A3004}"/>
              </a:ext>
            </a:extLst>
          </p:cNvPr>
          <p:cNvSpPr txBox="1"/>
          <p:nvPr/>
        </p:nvSpPr>
        <p:spPr>
          <a:xfrm>
            <a:off x="0" y="5631289"/>
            <a:ext cx="12191999" cy="881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da-DK" sz="1800" dirty="0">
                <a:solidFill>
                  <a:srgbClr val="23496D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Arial" panose="020B0604020202020204" pitchFamily="34" charset="0"/>
              </a:rPr>
              <a:t>Bed </a:t>
            </a:r>
            <a:r>
              <a:rPr lang="da-DK" sz="1800" dirty="0" err="1">
                <a:solidFill>
                  <a:srgbClr val="23496D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Arial" panose="020B0604020202020204" pitchFamily="34" charset="0"/>
              </a:rPr>
              <a:t>AI’en</a:t>
            </a:r>
            <a:r>
              <a:rPr lang="da-DK" sz="1800" dirty="0">
                <a:solidFill>
                  <a:srgbClr val="23496D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Arial" panose="020B0604020202020204" pitchFamily="34" charset="0"/>
              </a:rPr>
              <a:t> om at tænke højt, fordi </a:t>
            </a:r>
            <a:r>
              <a:rPr lang="da-DK" sz="1800" dirty="0" err="1">
                <a:solidFill>
                  <a:srgbClr val="23496D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Arial" panose="020B0604020202020204" pitchFamily="34" charset="0"/>
              </a:rPr>
              <a:t>OpenAI</a:t>
            </a:r>
            <a:r>
              <a:rPr lang="da-DK" sz="1800" dirty="0">
                <a:solidFill>
                  <a:srgbClr val="23496D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Arial" panose="020B0604020202020204" pitchFamily="34" charset="0"/>
              </a:rPr>
              <a:t> kan se, at reasoning-modellerne i deres </a:t>
            </a:r>
            <a:br>
              <a:rPr lang="da-DK" sz="1800" dirty="0">
                <a:solidFill>
                  <a:srgbClr val="23496D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da-DK" sz="1800" dirty="0">
                <a:solidFill>
                  <a:srgbClr val="23496D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Arial" panose="020B0604020202020204" pitchFamily="34" charset="0"/>
              </a:rPr>
              <a:t>Chain-of-</a:t>
            </a:r>
            <a:r>
              <a:rPr lang="da-DK" sz="1800" dirty="0" err="1">
                <a:solidFill>
                  <a:srgbClr val="23496D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Arial" panose="020B0604020202020204" pitchFamily="34" charset="0"/>
              </a:rPr>
              <a:t>Thought</a:t>
            </a:r>
            <a:r>
              <a:rPr lang="da-DK" sz="1800" dirty="0">
                <a:solidFill>
                  <a:srgbClr val="23496D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Arial" panose="020B0604020202020204" pitchFamily="34" charset="0"/>
              </a:rPr>
              <a:t> proces skriver ting som "</a:t>
            </a:r>
            <a:r>
              <a:rPr lang="da-DK" sz="1800" dirty="0" err="1">
                <a:solidFill>
                  <a:srgbClr val="23496D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Arial" panose="020B0604020202020204" pitchFamily="34" charset="0"/>
              </a:rPr>
              <a:t>Let's</a:t>
            </a:r>
            <a:r>
              <a:rPr lang="da-DK" sz="1800" dirty="0">
                <a:solidFill>
                  <a:srgbClr val="23496D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Arial" panose="020B0604020202020204" pitchFamily="34" charset="0"/>
              </a:rPr>
              <a:t> hack" eller "</a:t>
            </a:r>
            <a:r>
              <a:rPr lang="da-DK" sz="1800" dirty="0" err="1">
                <a:solidFill>
                  <a:srgbClr val="23496D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Arial" panose="020B0604020202020204" pitchFamily="34" charset="0"/>
              </a:rPr>
              <a:t>We</a:t>
            </a:r>
            <a:r>
              <a:rPr lang="da-DK" sz="1800" dirty="0">
                <a:solidFill>
                  <a:srgbClr val="23496D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da-DK" sz="1800" dirty="0" err="1">
                <a:solidFill>
                  <a:srgbClr val="23496D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Arial" panose="020B0604020202020204" pitchFamily="34" charset="0"/>
              </a:rPr>
              <a:t>can</a:t>
            </a:r>
            <a:r>
              <a:rPr lang="da-DK" sz="1800" dirty="0">
                <a:solidFill>
                  <a:srgbClr val="23496D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Arial" panose="020B0604020202020204" pitchFamily="34" charset="0"/>
              </a:rPr>
              <a:t> bypass </a:t>
            </a:r>
            <a:r>
              <a:rPr lang="da-DK" sz="1800" dirty="0" err="1">
                <a:solidFill>
                  <a:srgbClr val="23496D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Arial" panose="020B0604020202020204" pitchFamily="34" charset="0"/>
              </a:rPr>
              <a:t>testing</a:t>
            </a:r>
            <a:r>
              <a:rPr lang="da-DK" sz="1800" dirty="0">
                <a:solidFill>
                  <a:srgbClr val="23496D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Arial" panose="020B0604020202020204" pitchFamily="34" charset="0"/>
              </a:rPr>
              <a:t> by...".</a:t>
            </a:r>
            <a:endParaRPr lang="da-DK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pic>
        <p:nvPicPr>
          <p:cNvPr id="4100" name="Picture 4" descr="Chain-of-Thought Prompting">
            <a:extLst>
              <a:ext uri="{FF2B5EF4-FFF2-40B4-BE49-F238E27FC236}">
                <a16:creationId xmlns:a16="http://schemas.microsoft.com/office/drawing/2014/main" id="{A21AC9B0-8B55-3E58-41C9-DFFDB570A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284" y="495948"/>
            <a:ext cx="9797431" cy="493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24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DB5E45-B91D-8C7E-188C-F4DB7342A6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hiński rząd wspiera nowy startup AI. Manus to „kolejny DeepSeek”">
            <a:extLst>
              <a:ext uri="{FF2B5EF4-FFF2-40B4-BE49-F238E27FC236}">
                <a16:creationId xmlns:a16="http://schemas.microsoft.com/office/drawing/2014/main" id="{471E6A2C-A2C3-E76C-33C7-93F566FEA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95535"/>
            <a:ext cx="12192000" cy="915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EF1C3668-D8F4-8D7F-6321-6B475F774053}"/>
              </a:ext>
            </a:extLst>
          </p:cNvPr>
          <p:cNvSpPr txBox="1"/>
          <p:nvPr/>
        </p:nvSpPr>
        <p:spPr>
          <a:xfrm rot="679759">
            <a:off x="7719977" y="4170920"/>
            <a:ext cx="3993258" cy="968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da-DK" sz="2000" dirty="0">
                <a:solidFill>
                  <a:srgbClr val="23496D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Arial" panose="020B0604020202020204" pitchFamily="34" charset="0"/>
              </a:rPr>
              <a:t>Lave indhold der ikke bliver fanget af AI </a:t>
            </a:r>
            <a:r>
              <a:rPr lang="da-DK" sz="2000" dirty="0" err="1">
                <a:solidFill>
                  <a:srgbClr val="23496D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Arial" panose="020B0604020202020204" pitchFamily="34" charset="0"/>
              </a:rPr>
              <a:t>Detection</a:t>
            </a:r>
            <a:r>
              <a:rPr lang="da-DK" sz="2000" dirty="0">
                <a:solidFill>
                  <a:srgbClr val="23496D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Arial" panose="020B0604020202020204" pitchFamily="34" charset="0"/>
              </a:rPr>
              <a:t> Tools</a:t>
            </a:r>
            <a:endParaRPr lang="da-DK" sz="20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6271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51FCDF-4E84-3480-6E5D-6244F1709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felt 10">
            <a:extLst>
              <a:ext uri="{FF2B5EF4-FFF2-40B4-BE49-F238E27FC236}">
                <a16:creationId xmlns:a16="http://schemas.microsoft.com/office/drawing/2014/main" id="{BE239CD3-B49E-8A1C-1C16-3A37FC73F739}"/>
              </a:ext>
            </a:extLst>
          </p:cNvPr>
          <p:cNvSpPr txBox="1"/>
          <p:nvPr/>
        </p:nvSpPr>
        <p:spPr>
          <a:xfrm>
            <a:off x="0" y="1010723"/>
            <a:ext cx="12192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5200" b="1" dirty="0">
                <a:solidFill>
                  <a:schemeClr val="bg1"/>
                </a:solidFill>
              </a:rPr>
              <a:t>FÆLLES SPROG</a:t>
            </a:r>
            <a:br>
              <a:rPr lang="da-DK" sz="3200" b="1" dirty="0">
                <a:solidFill>
                  <a:schemeClr val="bg1"/>
                </a:solidFill>
              </a:rPr>
            </a:br>
            <a:endParaRPr lang="da-DK" sz="3200" b="1" dirty="0">
              <a:solidFill>
                <a:schemeClr val="bg1"/>
              </a:solidFill>
            </a:endParaRPr>
          </a:p>
          <a:p>
            <a:pPr algn="ctr"/>
            <a:r>
              <a:rPr lang="da-DK" sz="2400" b="1" dirty="0">
                <a:solidFill>
                  <a:schemeClr val="bg1"/>
                </a:solidFill>
              </a:rPr>
              <a:t>AI kan lære </a:t>
            </a:r>
            <a:r>
              <a:rPr lang="da-DK" sz="1200" b="1" dirty="0">
                <a:solidFill>
                  <a:schemeClr val="bg1"/>
                </a:solidFill>
              </a:rPr>
              <a:t>(</a:t>
            </a:r>
            <a:r>
              <a:rPr lang="da-DK" sz="1200" b="1" dirty="0" err="1">
                <a:solidFill>
                  <a:schemeClr val="bg1"/>
                </a:solidFill>
              </a:rPr>
              <a:t>machine</a:t>
            </a:r>
            <a:r>
              <a:rPr lang="da-DK" sz="1200" b="1" dirty="0">
                <a:solidFill>
                  <a:schemeClr val="bg1"/>
                </a:solidFill>
              </a:rPr>
              <a:t> learning)</a:t>
            </a:r>
          </a:p>
          <a:p>
            <a:pPr algn="ctr"/>
            <a:endParaRPr lang="da-DK" sz="1200" b="1" dirty="0">
              <a:solidFill>
                <a:schemeClr val="bg1"/>
              </a:solidFill>
            </a:endParaRPr>
          </a:p>
          <a:p>
            <a:pPr algn="ctr"/>
            <a:r>
              <a:rPr lang="da-DK" sz="2400" b="1" dirty="0">
                <a:solidFill>
                  <a:schemeClr val="bg1"/>
                </a:solidFill>
              </a:rPr>
              <a:t>AI kan læse </a:t>
            </a:r>
            <a:r>
              <a:rPr lang="da-DK" sz="1200" b="1" dirty="0">
                <a:solidFill>
                  <a:schemeClr val="bg1"/>
                </a:solidFill>
              </a:rPr>
              <a:t>(</a:t>
            </a:r>
            <a:r>
              <a:rPr lang="da-DK" sz="1200" b="1" dirty="0" err="1">
                <a:solidFill>
                  <a:schemeClr val="bg1"/>
                </a:solidFill>
              </a:rPr>
              <a:t>natural</a:t>
            </a:r>
            <a:r>
              <a:rPr lang="da-DK" sz="1200" b="1" dirty="0">
                <a:solidFill>
                  <a:schemeClr val="bg1"/>
                </a:solidFill>
              </a:rPr>
              <a:t> </a:t>
            </a:r>
            <a:r>
              <a:rPr lang="da-DK" sz="1200" b="1" dirty="0" err="1">
                <a:solidFill>
                  <a:schemeClr val="bg1"/>
                </a:solidFill>
              </a:rPr>
              <a:t>language</a:t>
            </a:r>
            <a:r>
              <a:rPr lang="da-DK" sz="1200" b="1" dirty="0">
                <a:solidFill>
                  <a:schemeClr val="bg1"/>
                </a:solidFill>
              </a:rPr>
              <a:t> </a:t>
            </a:r>
            <a:r>
              <a:rPr lang="da-DK" sz="1200" b="1" dirty="0" err="1">
                <a:solidFill>
                  <a:schemeClr val="bg1"/>
                </a:solidFill>
              </a:rPr>
              <a:t>processing</a:t>
            </a:r>
            <a:r>
              <a:rPr lang="da-DK" sz="1200" b="1" dirty="0">
                <a:solidFill>
                  <a:schemeClr val="bg1"/>
                </a:solidFill>
              </a:rPr>
              <a:t>)</a:t>
            </a:r>
          </a:p>
          <a:p>
            <a:pPr algn="ctr"/>
            <a:endParaRPr lang="da-DK" sz="1200" b="1" dirty="0">
              <a:solidFill>
                <a:schemeClr val="bg1"/>
              </a:solidFill>
            </a:endParaRPr>
          </a:p>
          <a:p>
            <a:pPr algn="ctr"/>
            <a:r>
              <a:rPr lang="da-DK" sz="2400" b="1" dirty="0">
                <a:solidFill>
                  <a:schemeClr val="bg1"/>
                </a:solidFill>
              </a:rPr>
              <a:t>AI kan lytte </a:t>
            </a:r>
            <a:r>
              <a:rPr lang="da-DK" sz="1200" b="1" dirty="0">
                <a:solidFill>
                  <a:schemeClr val="bg1"/>
                </a:solidFill>
              </a:rPr>
              <a:t>(speech </a:t>
            </a:r>
            <a:r>
              <a:rPr lang="da-DK" sz="1200" b="1" dirty="0" err="1">
                <a:solidFill>
                  <a:schemeClr val="bg1"/>
                </a:solidFill>
              </a:rPr>
              <a:t>recognition</a:t>
            </a:r>
            <a:r>
              <a:rPr lang="da-DK" sz="1200" b="1" dirty="0">
                <a:solidFill>
                  <a:schemeClr val="bg1"/>
                </a:solidFill>
              </a:rPr>
              <a:t>)</a:t>
            </a:r>
          </a:p>
          <a:p>
            <a:pPr algn="ctr"/>
            <a:endParaRPr lang="da-DK" sz="1200" b="1" dirty="0">
              <a:solidFill>
                <a:schemeClr val="bg1"/>
              </a:solidFill>
            </a:endParaRPr>
          </a:p>
          <a:p>
            <a:pPr algn="ctr"/>
            <a:r>
              <a:rPr lang="da-DK" sz="2400" b="1" dirty="0">
                <a:solidFill>
                  <a:schemeClr val="bg1"/>
                </a:solidFill>
              </a:rPr>
              <a:t>AI kan se</a:t>
            </a:r>
            <a:r>
              <a:rPr lang="da-DK" sz="1200" b="1" dirty="0">
                <a:solidFill>
                  <a:schemeClr val="bg1"/>
                </a:solidFill>
              </a:rPr>
              <a:t> (computer vision)</a:t>
            </a:r>
          </a:p>
          <a:p>
            <a:pPr algn="ctr"/>
            <a:endParaRPr lang="da-DK" sz="1200" b="1" dirty="0">
              <a:solidFill>
                <a:schemeClr val="bg1"/>
              </a:solidFill>
            </a:endParaRPr>
          </a:p>
          <a:p>
            <a:pPr algn="ctr"/>
            <a:r>
              <a:rPr lang="da-DK" sz="2400" b="1" dirty="0">
                <a:solidFill>
                  <a:schemeClr val="bg1"/>
                </a:solidFill>
              </a:rPr>
              <a:t>AI kan skabe </a:t>
            </a:r>
            <a:r>
              <a:rPr lang="da-DK" sz="1200" b="1" dirty="0">
                <a:solidFill>
                  <a:schemeClr val="bg1"/>
                </a:solidFill>
              </a:rPr>
              <a:t>(generativ AI)</a:t>
            </a:r>
          </a:p>
          <a:p>
            <a:pPr algn="ctr"/>
            <a:endParaRPr lang="da-DK" sz="1200" b="1" dirty="0">
              <a:solidFill>
                <a:schemeClr val="bg1"/>
              </a:solidFill>
            </a:endParaRPr>
          </a:p>
          <a:p>
            <a:pPr algn="ctr"/>
            <a:r>
              <a:rPr lang="da-DK" sz="2400" b="1" dirty="0">
                <a:solidFill>
                  <a:schemeClr val="bg1"/>
                </a:solidFill>
              </a:rPr>
              <a:t>AI kan automatisk skabe </a:t>
            </a:r>
            <a:r>
              <a:rPr lang="da-DK" sz="1200" b="1" dirty="0">
                <a:solidFill>
                  <a:schemeClr val="bg1"/>
                </a:solidFill>
              </a:rPr>
              <a:t>(agenter)</a:t>
            </a:r>
          </a:p>
        </p:txBody>
      </p:sp>
    </p:spTree>
    <p:extLst>
      <p:ext uri="{BB962C8B-B14F-4D97-AF65-F5344CB8AC3E}">
        <p14:creationId xmlns:p14="http://schemas.microsoft.com/office/powerpoint/2010/main" val="374553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1654ED-D882-D481-3689-17E051684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felt 10">
            <a:extLst>
              <a:ext uri="{FF2B5EF4-FFF2-40B4-BE49-F238E27FC236}">
                <a16:creationId xmlns:a16="http://schemas.microsoft.com/office/drawing/2014/main" id="{53916A90-FF34-3A59-3F2F-ABFE464D1E38}"/>
              </a:ext>
            </a:extLst>
          </p:cNvPr>
          <p:cNvSpPr txBox="1"/>
          <p:nvPr/>
        </p:nvSpPr>
        <p:spPr>
          <a:xfrm>
            <a:off x="0" y="1905506"/>
            <a:ext cx="12192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5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FÆLLES SPROG</a:t>
            </a:r>
            <a:br>
              <a:rPr lang="da-DK" sz="5200" b="1" dirty="0">
                <a:solidFill>
                  <a:schemeClr val="bg1"/>
                </a:solidFill>
              </a:rPr>
            </a:br>
            <a:r>
              <a:rPr lang="da-DK" sz="5200" b="1" dirty="0">
                <a:solidFill>
                  <a:schemeClr val="bg1"/>
                </a:solidFill>
              </a:rPr>
              <a:t>JORDNÆRE EKSEMPLER</a:t>
            </a:r>
            <a:br>
              <a:rPr lang="da-DK" sz="5200" b="1" dirty="0">
                <a:solidFill>
                  <a:schemeClr val="bg1"/>
                </a:solidFill>
              </a:rPr>
            </a:br>
            <a:r>
              <a:rPr lang="da-DK" sz="5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AI-AGENTER</a:t>
            </a:r>
            <a:endParaRPr lang="da-DK" sz="5200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da-DK" sz="3600" dirty="0"/>
          </a:p>
        </p:txBody>
      </p:sp>
    </p:spTree>
    <p:extLst>
      <p:ext uri="{BB962C8B-B14F-4D97-AF65-F5344CB8AC3E}">
        <p14:creationId xmlns:p14="http://schemas.microsoft.com/office/powerpoint/2010/main" val="41536735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 1">
            <a:extLst>
              <a:ext uri="{FF2B5EF4-FFF2-40B4-BE49-F238E27FC236}">
                <a16:creationId xmlns:a16="http://schemas.microsoft.com/office/drawing/2014/main" id="{1AD33FE1-C0C7-CA79-5D31-69A07815B5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6293544"/>
              </p:ext>
            </p:extLst>
          </p:nvPr>
        </p:nvGraphicFramePr>
        <p:xfrm>
          <a:off x="625928" y="1896068"/>
          <a:ext cx="10940144" cy="38091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5036">
                  <a:extLst>
                    <a:ext uri="{9D8B030D-6E8A-4147-A177-3AD203B41FA5}">
                      <a16:colId xmlns:a16="http://schemas.microsoft.com/office/drawing/2014/main" val="3424659590"/>
                    </a:ext>
                  </a:extLst>
                </a:gridCol>
                <a:gridCol w="2735036">
                  <a:extLst>
                    <a:ext uri="{9D8B030D-6E8A-4147-A177-3AD203B41FA5}">
                      <a16:colId xmlns:a16="http://schemas.microsoft.com/office/drawing/2014/main" val="1151800569"/>
                    </a:ext>
                  </a:extLst>
                </a:gridCol>
                <a:gridCol w="2735036">
                  <a:extLst>
                    <a:ext uri="{9D8B030D-6E8A-4147-A177-3AD203B41FA5}">
                      <a16:colId xmlns:a16="http://schemas.microsoft.com/office/drawing/2014/main" val="1729383204"/>
                    </a:ext>
                  </a:extLst>
                </a:gridCol>
                <a:gridCol w="2735036">
                  <a:extLst>
                    <a:ext uri="{9D8B030D-6E8A-4147-A177-3AD203B41FA5}">
                      <a16:colId xmlns:a16="http://schemas.microsoft.com/office/drawing/2014/main" val="3624078558"/>
                    </a:ext>
                  </a:extLst>
                </a:gridCol>
              </a:tblGrid>
              <a:tr h="761827">
                <a:tc>
                  <a:txBody>
                    <a:bodyPr/>
                    <a:lstStyle/>
                    <a:p>
                      <a:r>
                        <a:rPr lang="en-US" dirty="0"/>
                        <a:t>Høj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God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Middel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Lav</a:t>
                      </a:r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6448983"/>
                  </a:ext>
                </a:extLst>
              </a:tr>
              <a:tr h="761827">
                <a:tc>
                  <a:txBody>
                    <a:bodyPr/>
                    <a:lstStyle/>
                    <a:p>
                      <a:r>
                        <a:rPr lang="en-US" b="0" dirty="0" err="1"/>
                        <a:t>Oversættelse</a:t>
                      </a:r>
                      <a:endParaRPr lang="da-DK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Copywriting</a:t>
                      </a:r>
                      <a:endParaRPr lang="da-DK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Kreativ</a:t>
                      </a:r>
                      <a:r>
                        <a:rPr lang="en-US" dirty="0"/>
                        <a:t> copywriting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Sund </a:t>
                      </a:r>
                      <a:r>
                        <a:rPr lang="en-US" dirty="0" err="1"/>
                        <a:t>fornuft</a:t>
                      </a:r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0661566"/>
                  </a:ext>
                </a:extLst>
              </a:tr>
              <a:tr h="761827">
                <a:tc>
                  <a:txBody>
                    <a:bodyPr/>
                    <a:lstStyle/>
                    <a:p>
                      <a:r>
                        <a:rPr lang="en-US" b="0" dirty="0" err="1"/>
                        <a:t>Referater</a:t>
                      </a:r>
                      <a:endParaRPr lang="da-DK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err="1"/>
                        <a:t>Dataanalyse</a:t>
                      </a:r>
                      <a:endParaRPr lang="da-DK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Lyd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til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tekst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Kontekstuel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forståelse</a:t>
                      </a:r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114152"/>
                  </a:ext>
                </a:extLst>
              </a:tr>
              <a:tr h="761827">
                <a:tc>
                  <a:txBody>
                    <a:bodyPr/>
                    <a:lstStyle/>
                    <a:p>
                      <a:r>
                        <a:rPr lang="en-US" b="0" dirty="0" err="1"/>
                        <a:t>Automatisering</a:t>
                      </a:r>
                      <a:endParaRPr lang="da-DK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err="1"/>
                        <a:t>Idéudvikling</a:t>
                      </a:r>
                      <a:endParaRPr lang="da-DK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Video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Originalitet</a:t>
                      </a:r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6832131"/>
                  </a:ext>
                </a:extLst>
              </a:tr>
              <a:tr h="761827">
                <a:tc>
                  <a:txBody>
                    <a:bodyPr/>
                    <a:lstStyle/>
                    <a:p>
                      <a:r>
                        <a:rPr lang="en-US" b="0" dirty="0" err="1"/>
                        <a:t>Assistenter</a:t>
                      </a:r>
                      <a:endParaRPr lang="da-DK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err="1"/>
                        <a:t>Agenter</a:t>
                      </a:r>
                      <a:endParaRPr lang="da-DK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Fact-check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Emotionel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intelligens</a:t>
                      </a:r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1323191"/>
                  </a:ext>
                </a:extLst>
              </a:tr>
            </a:tbl>
          </a:graphicData>
        </a:graphic>
      </p:graphicFrame>
      <p:sp>
        <p:nvSpPr>
          <p:cNvPr id="3" name="Tekstfelt 2">
            <a:extLst>
              <a:ext uri="{FF2B5EF4-FFF2-40B4-BE49-F238E27FC236}">
                <a16:creationId xmlns:a16="http://schemas.microsoft.com/office/drawing/2014/main" id="{FA9F5B3F-76B2-872E-B330-607870D476A2}"/>
              </a:ext>
            </a:extLst>
          </p:cNvPr>
          <p:cNvSpPr txBox="1"/>
          <p:nvPr/>
        </p:nvSpPr>
        <p:spPr>
          <a:xfrm>
            <a:off x="0" y="841242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V</a:t>
            </a:r>
            <a:r>
              <a:rPr lang="da-DK" sz="3600" b="1" dirty="0" err="1">
                <a:solidFill>
                  <a:schemeClr val="bg1"/>
                </a:solidFill>
              </a:rPr>
              <a:t>iden</a:t>
            </a:r>
            <a:r>
              <a:rPr lang="da-DK" sz="3600" b="1" dirty="0">
                <a:solidFill>
                  <a:schemeClr val="bg1"/>
                </a:solidFill>
              </a:rPr>
              <a:t> om </a:t>
            </a:r>
            <a:r>
              <a:rPr lang="da-DK" sz="3600" b="1" dirty="0" err="1">
                <a:solidFill>
                  <a:schemeClr val="bg1"/>
                </a:solidFill>
              </a:rPr>
              <a:t>AIs</a:t>
            </a:r>
            <a:r>
              <a:rPr lang="da-DK" sz="3600" b="1" dirty="0">
                <a:solidFill>
                  <a:schemeClr val="bg1"/>
                </a:solidFill>
              </a:rPr>
              <a:t> modenhed er vigtig</a:t>
            </a:r>
            <a:endParaRPr lang="da-DK" sz="3600" dirty="0"/>
          </a:p>
        </p:txBody>
      </p:sp>
    </p:spTree>
    <p:extLst>
      <p:ext uri="{BB962C8B-B14F-4D97-AF65-F5344CB8AC3E}">
        <p14:creationId xmlns:p14="http://schemas.microsoft.com/office/powerpoint/2010/main" val="17871892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257AB6-752C-C718-981D-E2A995E46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>
            <a:extLst>
              <a:ext uri="{FF2B5EF4-FFF2-40B4-BE49-F238E27FC236}">
                <a16:creationId xmlns:a16="http://schemas.microsoft.com/office/drawing/2014/main" id="{7500B3B9-054A-6DDA-575F-80110E27A06C}"/>
              </a:ext>
            </a:extLst>
          </p:cNvPr>
          <p:cNvSpPr txBox="1"/>
          <p:nvPr/>
        </p:nvSpPr>
        <p:spPr>
          <a:xfrm>
            <a:off x="1077238" y="1003632"/>
            <a:ext cx="1068887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200" b="1" dirty="0">
                <a:solidFill>
                  <a:schemeClr val="bg1"/>
                </a:solidFill>
              </a:rPr>
              <a:t>At lave et ‘digitalt regnestykke’ er vigtigt</a:t>
            </a:r>
          </a:p>
          <a:p>
            <a:pPr algn="ctr"/>
            <a:endParaRPr lang="da-DK" sz="1600" dirty="0"/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A5EF28DC-0F0F-1F7B-A7E6-9DAFC4198A1B}"/>
              </a:ext>
            </a:extLst>
          </p:cNvPr>
          <p:cNvGraphicFramePr>
            <a:graphicFrameLocks noGrp="1"/>
          </p:cNvGraphicFramePr>
          <p:nvPr/>
        </p:nvGraphicFramePr>
        <p:xfrm>
          <a:off x="1167704" y="2498361"/>
          <a:ext cx="9767518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83759">
                  <a:extLst>
                    <a:ext uri="{9D8B030D-6E8A-4147-A177-3AD203B41FA5}">
                      <a16:colId xmlns:a16="http://schemas.microsoft.com/office/drawing/2014/main" val="124846578"/>
                    </a:ext>
                  </a:extLst>
                </a:gridCol>
                <a:gridCol w="4883759">
                  <a:extLst>
                    <a:ext uri="{9D8B030D-6E8A-4147-A177-3AD203B41FA5}">
                      <a16:colId xmlns:a16="http://schemas.microsoft.com/office/drawing/2014/main" val="11718523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Nuværende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ressourceforbrug</a:t>
                      </a:r>
                      <a:r>
                        <a:rPr lang="en-US" dirty="0"/>
                        <a:t> &amp; </a:t>
                      </a:r>
                      <a:r>
                        <a:rPr lang="en-US" dirty="0" err="1"/>
                        <a:t>risici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Teknologisk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løsning</a:t>
                      </a:r>
                      <a:r>
                        <a:rPr lang="en-US" dirty="0"/>
                        <a:t> (</a:t>
                      </a:r>
                      <a:r>
                        <a:rPr lang="en-US" dirty="0" err="1"/>
                        <a:t>fx</a:t>
                      </a:r>
                      <a:r>
                        <a:rPr lang="en-US" dirty="0"/>
                        <a:t>. AI)</a:t>
                      </a:r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43177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Tidsforbrug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Tid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på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udvikling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af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løsning</a:t>
                      </a:r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93946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Frekvens</a:t>
                      </a:r>
                      <a:r>
                        <a:rPr lang="en-US" dirty="0"/>
                        <a:t> / repetitive </a:t>
                      </a:r>
                      <a:r>
                        <a:rPr lang="en-US" dirty="0" err="1"/>
                        <a:t>opgaver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Tid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på</a:t>
                      </a:r>
                      <a:r>
                        <a:rPr lang="en-US" dirty="0"/>
                        <a:t> test </a:t>
                      </a:r>
                      <a:r>
                        <a:rPr lang="en-US" dirty="0" err="1"/>
                        <a:t>af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løsning</a:t>
                      </a:r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9609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Frustrationer</a:t>
                      </a:r>
                      <a:r>
                        <a:rPr lang="en-US" dirty="0"/>
                        <a:t> / </a:t>
                      </a:r>
                      <a:r>
                        <a:rPr lang="en-US" dirty="0" err="1"/>
                        <a:t>træls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Økonomi i </a:t>
                      </a:r>
                      <a:r>
                        <a:rPr lang="en-US" dirty="0" err="1"/>
                        <a:t>løsning</a:t>
                      </a:r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65710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Økonomi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Cost-benefit </a:t>
                      </a:r>
                      <a:r>
                        <a:rPr lang="en-US" dirty="0" err="1"/>
                        <a:t>på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løsning</a:t>
                      </a:r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40433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Kvalitetsudfordringer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Kvalitetspotentiale</a:t>
                      </a:r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91718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Fejlrisici</a:t>
                      </a:r>
                      <a:r>
                        <a:rPr lang="en-US" dirty="0"/>
                        <a:t> v/ </a:t>
                      </a:r>
                      <a:r>
                        <a:rPr lang="en-US" dirty="0" err="1"/>
                        <a:t>mennesker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Fejlreduktionspotentiale</a:t>
                      </a:r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24168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36973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F23CC7-02B6-52BC-20DE-1D3359CCF2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nnouncing new Copilot in Microsoft Teams enhancements | Microsoft 365 Blog">
            <a:extLst>
              <a:ext uri="{FF2B5EF4-FFF2-40B4-BE49-F238E27FC236}">
                <a16:creationId xmlns:a16="http://schemas.microsoft.com/office/drawing/2014/main" id="{0B0163BC-1CA9-08A2-52AE-D9564FD24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38" y="1543497"/>
            <a:ext cx="6704011" cy="377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A43717BF-BC60-A0B2-B583-E77265F130D9}"/>
              </a:ext>
            </a:extLst>
          </p:cNvPr>
          <p:cNvSpPr txBox="1"/>
          <p:nvPr/>
        </p:nvSpPr>
        <p:spPr>
          <a:xfrm>
            <a:off x="8016657" y="677956"/>
            <a:ext cx="381208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da-DK" sz="5200" b="1" dirty="0">
                <a:solidFill>
                  <a:schemeClr val="bg1"/>
                </a:solidFill>
              </a:rPr>
            </a:br>
            <a:r>
              <a:rPr lang="da-DK" sz="3600" b="1" dirty="0">
                <a:solidFill>
                  <a:schemeClr val="bg1"/>
                </a:solidFill>
              </a:rPr>
              <a:t>MØDEREFERATER</a:t>
            </a:r>
          </a:p>
          <a:p>
            <a:br>
              <a:rPr lang="da-DK" sz="1600" dirty="0">
                <a:solidFill>
                  <a:schemeClr val="bg1"/>
                </a:solidFill>
              </a:rPr>
            </a:br>
            <a:endParaRPr lang="da-DK" sz="1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chemeClr val="bg1"/>
                </a:solidFill>
              </a:rPr>
              <a:t>Ressource der tager noter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chemeClr val="bg1"/>
                </a:solidFill>
              </a:rPr>
              <a:t>Kognitive kompetencer til at skrive </a:t>
            </a:r>
            <a:br>
              <a:rPr lang="da-DK" sz="1600" dirty="0">
                <a:solidFill>
                  <a:schemeClr val="bg1"/>
                </a:solidFill>
              </a:rPr>
            </a:br>
            <a:r>
              <a:rPr lang="da-DK" sz="1600" dirty="0">
                <a:solidFill>
                  <a:schemeClr val="bg1"/>
                </a:solidFill>
              </a:rPr>
              <a:t>referatet efterfølgende (1 time)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chemeClr val="bg1"/>
                </a:solidFill>
              </a:rPr>
              <a:t>Mulig usikkerhed i forhold til hvem</a:t>
            </a:r>
            <a:br>
              <a:rPr lang="da-DK" sz="1600" dirty="0">
                <a:solidFill>
                  <a:schemeClr val="bg1"/>
                </a:solidFill>
              </a:rPr>
            </a:br>
            <a:r>
              <a:rPr lang="da-DK" sz="1600" dirty="0">
                <a:solidFill>
                  <a:schemeClr val="bg1"/>
                </a:solidFill>
              </a:rPr>
              <a:t>sagde hvad, og hvad blev besluttet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chemeClr val="bg1"/>
                </a:solidFill>
              </a:rPr>
              <a:t>Kognitive kompetencer til at gemme,</a:t>
            </a:r>
            <a:br>
              <a:rPr lang="da-DK" sz="1600" dirty="0">
                <a:solidFill>
                  <a:schemeClr val="bg1"/>
                </a:solidFill>
              </a:rPr>
            </a:br>
            <a:r>
              <a:rPr lang="da-DK" sz="1600" dirty="0">
                <a:solidFill>
                  <a:schemeClr val="bg1"/>
                </a:solidFill>
              </a:rPr>
              <a:t>distribuere osv. (minimal)</a:t>
            </a:r>
            <a:endParaRPr lang="da-DK" sz="1600" dirty="0"/>
          </a:p>
        </p:txBody>
      </p:sp>
    </p:spTree>
    <p:extLst>
      <p:ext uri="{BB962C8B-B14F-4D97-AF65-F5344CB8AC3E}">
        <p14:creationId xmlns:p14="http://schemas.microsoft.com/office/powerpoint/2010/main" val="2522401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6A1C5E0E-ACAE-3AA7-1F60-7AC543843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pic>
        <p:nvPicPr>
          <p:cNvPr id="6148" name="Picture 4" descr="Campbell Vaughn: Roots are at the root of healthy plants">
            <a:extLst>
              <a:ext uri="{FF2B5EF4-FFF2-40B4-BE49-F238E27FC236}">
                <a16:creationId xmlns:a16="http://schemas.microsoft.com/office/drawing/2014/main" id="{3E23279F-E142-ADD0-93A8-FAF4C5D29B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0" b="16486"/>
          <a:stretch/>
        </p:blipFill>
        <p:spPr bwMode="auto">
          <a:xfrm>
            <a:off x="1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Berlingske | Læs nyheder på berlingske.dk">
            <a:extLst>
              <a:ext uri="{FF2B5EF4-FFF2-40B4-BE49-F238E27FC236}">
                <a16:creationId xmlns:a16="http://schemas.microsoft.com/office/drawing/2014/main" id="{9164B0D6-1A73-F815-335D-D671FF171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01" y="327591"/>
            <a:ext cx="4304509" cy="22598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Årets boblere i dansk it: Disse 15 virksomheder skal du holde øje med i  2022 - Computerworld">
            <a:extLst>
              <a:ext uri="{FF2B5EF4-FFF2-40B4-BE49-F238E27FC236}">
                <a16:creationId xmlns:a16="http://schemas.microsoft.com/office/drawing/2014/main" id="{AC165BF0-5EF6-1257-8F17-85695016E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710" y="2711465"/>
            <a:ext cx="1693490" cy="1885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Jonathan Løws historie med egne ord">
            <a:extLst>
              <a:ext uri="{FF2B5EF4-FFF2-40B4-BE49-F238E27FC236}">
                <a16:creationId xmlns:a16="http://schemas.microsoft.com/office/drawing/2014/main" id="{036010CB-91A1-054E-767C-7504B0F81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355" y="2780068"/>
            <a:ext cx="1967701" cy="17502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VIA Accepted into Top European Accelerator Program, Accelerace - VIA">
            <a:extLst>
              <a:ext uri="{FF2B5EF4-FFF2-40B4-BE49-F238E27FC236}">
                <a16:creationId xmlns:a16="http://schemas.microsoft.com/office/drawing/2014/main" id="{509E8D28-5AD5-3287-2C25-599255C48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049" y="4789125"/>
            <a:ext cx="3008612" cy="15472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E9AFE544-2661-1693-4DFE-FE394EEDB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153" y="544193"/>
            <a:ext cx="1826661" cy="1826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Novonesis">
            <a:extLst>
              <a:ext uri="{FF2B5EF4-FFF2-40B4-BE49-F238E27FC236}">
                <a16:creationId xmlns:a16="http://schemas.microsoft.com/office/drawing/2014/main" id="{180A396A-4DAD-87BE-FACE-F646F4535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149" y="1246586"/>
            <a:ext cx="3371850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Busser - udvendigt - Midttrafik">
            <a:extLst>
              <a:ext uri="{FF2B5EF4-FFF2-40B4-BE49-F238E27FC236}">
                <a16:creationId xmlns:a16="http://schemas.microsoft.com/office/drawing/2014/main" id="{5E26FB55-0B62-CDCD-77F0-99A38FDBC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100" y="3428999"/>
            <a:ext cx="3921450" cy="139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WAM Brændeovne | Kæmpe udvalg af HWAM | Jysk Pejsecenter">
            <a:extLst>
              <a:ext uri="{FF2B5EF4-FFF2-40B4-BE49-F238E27FC236}">
                <a16:creationId xmlns:a16="http://schemas.microsoft.com/office/drawing/2014/main" id="{A47C80FB-3405-ED59-E6F6-A7586A4E8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779" y="4943286"/>
            <a:ext cx="1466589" cy="1466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Ipsos Launches Accessible UX Audit Services with CurbCutOS">
            <a:extLst>
              <a:ext uri="{FF2B5EF4-FFF2-40B4-BE49-F238E27FC236}">
                <a16:creationId xmlns:a16="http://schemas.microsoft.com/office/drawing/2014/main" id="{F2ADBE7A-E7C9-AA66-D1C4-D71F610D6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367" y="544193"/>
            <a:ext cx="1826661" cy="1826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741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54E67A-EFA4-8A79-B4BD-05FCFDB87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>
            <a:extLst>
              <a:ext uri="{FF2B5EF4-FFF2-40B4-BE49-F238E27FC236}">
                <a16:creationId xmlns:a16="http://schemas.microsoft.com/office/drawing/2014/main" id="{11D45750-626C-E0D8-2F95-601D0E3B70D1}"/>
              </a:ext>
            </a:extLst>
          </p:cNvPr>
          <p:cNvSpPr txBox="1"/>
          <p:nvPr/>
        </p:nvSpPr>
        <p:spPr>
          <a:xfrm>
            <a:off x="-1" y="516426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ASSISTENT: real-time sparring med </a:t>
            </a:r>
            <a:r>
              <a:rPr lang="en-US" sz="4000" b="1" dirty="0" err="1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Salesken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3074" name="Picture 2" descr="Boost Your Sales Efficiency with Salesken - The Ultimate Sales coach -  Salesloft">
            <a:hlinkClick r:id="rId2"/>
            <a:extLst>
              <a:ext uri="{FF2B5EF4-FFF2-40B4-BE49-F238E27FC236}">
                <a16:creationId xmlns:a16="http://schemas.microsoft.com/office/drawing/2014/main" id="{B0944317-1682-08A2-4E66-A67FB8015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364" y="1582672"/>
            <a:ext cx="8793271" cy="463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1835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F2A96-6AA2-8174-F061-ADF92C79C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8DE1BDD6-E0EA-50C6-4BF9-FFDCA55DB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EE0E1827-4C6E-6D95-CC6E-AF5450AF5006}"/>
              </a:ext>
            </a:extLst>
          </p:cNvPr>
          <p:cNvSpPr txBox="1"/>
          <p:nvPr/>
        </p:nvSpPr>
        <p:spPr>
          <a:xfrm>
            <a:off x="895830" y="910207"/>
            <a:ext cx="11546691" cy="5842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da-DK" sz="4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Generativ AI til høringssvar</a:t>
            </a:r>
            <a:br>
              <a:rPr lang="da-DK" sz="30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endParaRPr lang="da-DK" sz="3000" b="1" kern="100" dirty="0"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-DK" sz="2400" b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Problem / potentiale: Tidsbesparelse på lange høringssvar</a:t>
            </a:r>
          </a:p>
          <a:p>
            <a:pPr marL="457200" indent="-4572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-DK" sz="2400" b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Løsning: AI-robot (GPT) der skriver referater af lange høringssvar</a:t>
            </a:r>
          </a:p>
          <a:p>
            <a:pPr marL="457200" indent="-4572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-DK" sz="2400" b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Organisation: Opbakning fra ledelse, sparer 1 time pr. høringssvar</a:t>
            </a:r>
          </a:p>
          <a:p>
            <a:pPr marL="457200" indent="-4572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-DK" sz="2400" b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Partner: Udviklet in-house i kommunen (</a:t>
            </a:r>
            <a:r>
              <a:rPr lang="da-DK" sz="2400" b="1" kern="100" dirty="0" err="1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closed</a:t>
            </a:r>
            <a:r>
              <a:rPr lang="da-DK" sz="2400" b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source, </a:t>
            </a:r>
            <a:r>
              <a:rPr lang="da-DK" sz="2400" b="1" kern="100" dirty="0" err="1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Azure</a:t>
            </a:r>
            <a:r>
              <a:rPr lang="da-DK" sz="2400" b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Open AI GPT)</a:t>
            </a:r>
          </a:p>
          <a:p>
            <a:pPr marL="457200" indent="-4572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-DK" sz="2400" b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Kompetencer: Kvalitetssikres fortsat af medarbejderne</a:t>
            </a:r>
          </a:p>
          <a:p>
            <a:pPr marL="457200" indent="-4572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-DK" sz="2400" b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Data: Høringssvar</a:t>
            </a:r>
          </a:p>
          <a:p>
            <a:pPr marL="457200" indent="-4572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da-DK" sz="3000" b="1" kern="100" dirty="0"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da-DK" sz="3000" b="1" kern="100" dirty="0"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0F351DB9-7B43-A217-2B16-E7CBDA7DD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5061" y="804463"/>
            <a:ext cx="2875988" cy="111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80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5E6D79-6133-D280-8111-4AD2B085A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F9862B04-DF24-37E4-C553-A8B6EB202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D36CACC1-1E6F-2884-51BA-6422FC6B6AF6}"/>
              </a:ext>
            </a:extLst>
          </p:cNvPr>
          <p:cNvSpPr txBox="1"/>
          <p:nvPr/>
        </p:nvSpPr>
        <p:spPr>
          <a:xfrm>
            <a:off x="655892" y="436059"/>
            <a:ext cx="11112038" cy="866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da-DK" sz="4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Hvad </a:t>
            </a:r>
            <a:r>
              <a:rPr lang="da-DK" sz="4600" b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havde disse cases til fælles?</a:t>
            </a:r>
            <a:endParaRPr lang="da-DK" sz="3000" b="1" kern="100" dirty="0"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0175A2EF-1AB1-219C-9E51-25CF03E579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8852612"/>
              </p:ext>
            </p:extLst>
          </p:nvPr>
        </p:nvGraphicFramePr>
        <p:xfrm>
          <a:off x="1115391" y="869190"/>
          <a:ext cx="9961217" cy="60032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334865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D27537-7ED4-EBEF-C51B-27D7943566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felt 10">
            <a:extLst>
              <a:ext uri="{FF2B5EF4-FFF2-40B4-BE49-F238E27FC236}">
                <a16:creationId xmlns:a16="http://schemas.microsoft.com/office/drawing/2014/main" id="{12842D6A-7DF8-0133-57E8-C9B929B98BD3}"/>
              </a:ext>
            </a:extLst>
          </p:cNvPr>
          <p:cNvSpPr txBox="1"/>
          <p:nvPr/>
        </p:nvSpPr>
        <p:spPr>
          <a:xfrm>
            <a:off x="0" y="1905506"/>
            <a:ext cx="12192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da-DK" sz="5200" b="1" dirty="0">
                <a:solidFill>
                  <a:schemeClr val="bg1"/>
                </a:solidFill>
              </a:rPr>
            </a:br>
            <a:r>
              <a:rPr lang="da-DK" sz="5200" b="1" dirty="0">
                <a:solidFill>
                  <a:schemeClr val="bg1"/>
                </a:solidFill>
              </a:rPr>
              <a:t>SPØRGSMÅL? </a:t>
            </a:r>
            <a:r>
              <a:rPr lang="da-DK" sz="5200" b="1" dirty="0">
                <a:solidFill>
                  <a:schemeClr val="bg1"/>
                </a:solidFill>
                <a:sym typeface="Wingdings" panose="05000000000000000000" pitchFamily="2" charset="2"/>
              </a:rPr>
              <a:t></a:t>
            </a:r>
            <a:br>
              <a:rPr lang="da-DK" sz="5200" b="1" dirty="0">
                <a:solidFill>
                  <a:schemeClr val="bg1"/>
                </a:solidFill>
              </a:rPr>
            </a:br>
            <a:endParaRPr lang="da-DK" sz="3600" dirty="0"/>
          </a:p>
        </p:txBody>
      </p:sp>
    </p:spTree>
    <p:extLst>
      <p:ext uri="{BB962C8B-B14F-4D97-AF65-F5344CB8AC3E}">
        <p14:creationId xmlns:p14="http://schemas.microsoft.com/office/powerpoint/2010/main" val="5371230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D50E4B-8EE4-4D81-EDAE-0CA330999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felt 10">
            <a:extLst>
              <a:ext uri="{FF2B5EF4-FFF2-40B4-BE49-F238E27FC236}">
                <a16:creationId xmlns:a16="http://schemas.microsoft.com/office/drawing/2014/main" id="{0863CF2C-C628-8067-A077-F1F1DBB803D1}"/>
              </a:ext>
            </a:extLst>
          </p:cNvPr>
          <p:cNvSpPr txBox="1"/>
          <p:nvPr/>
        </p:nvSpPr>
        <p:spPr>
          <a:xfrm>
            <a:off x="0" y="1905506"/>
            <a:ext cx="121920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5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FÆLLES SPROG</a:t>
            </a:r>
            <a:br>
              <a:rPr lang="da-DK" sz="5200" b="1" dirty="0">
                <a:solidFill>
                  <a:schemeClr val="bg1"/>
                </a:solidFill>
              </a:rPr>
            </a:br>
            <a:r>
              <a:rPr lang="da-DK" sz="5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JORDNÆRE EKSEMPLER</a:t>
            </a:r>
            <a:br>
              <a:rPr lang="da-DK" sz="5200" b="1" dirty="0">
                <a:solidFill>
                  <a:schemeClr val="bg1"/>
                </a:solidFill>
              </a:rPr>
            </a:br>
            <a:r>
              <a:rPr lang="da-DK" sz="5200" b="1" dirty="0">
                <a:solidFill>
                  <a:schemeClr val="bg1"/>
                </a:solidFill>
              </a:rPr>
              <a:t>AI-AGENTER</a:t>
            </a:r>
            <a:endParaRPr lang="da-DK" sz="3600" dirty="0"/>
          </a:p>
        </p:txBody>
      </p:sp>
    </p:spTree>
    <p:extLst>
      <p:ext uri="{BB962C8B-B14F-4D97-AF65-F5344CB8AC3E}">
        <p14:creationId xmlns:p14="http://schemas.microsoft.com/office/powerpoint/2010/main" val="34071934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I Assistants, Copilots, and Agents in Data &amp; Analytics: What's the  Difference? | by Louise de Leyritz | TDS Archive | Medium">
            <a:extLst>
              <a:ext uri="{FF2B5EF4-FFF2-40B4-BE49-F238E27FC236}">
                <a16:creationId xmlns:a16="http://schemas.microsoft.com/office/drawing/2014/main" id="{A682A775-8D2D-D4F7-D94F-BF2F8C6FF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458" y="335071"/>
            <a:ext cx="7941084" cy="618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3816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>
            <a:extLst>
              <a:ext uri="{FF2B5EF4-FFF2-40B4-BE49-F238E27FC236}">
                <a16:creationId xmlns:a16="http://schemas.microsoft.com/office/drawing/2014/main" id="{E44F675D-848A-C753-77EA-A1D22D0EC0AF}"/>
              </a:ext>
            </a:extLst>
          </p:cNvPr>
          <p:cNvSpPr txBox="1"/>
          <p:nvPr/>
        </p:nvSpPr>
        <p:spPr>
          <a:xfrm>
            <a:off x="917183" y="526092"/>
            <a:ext cx="11032298" cy="597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da-DK" sz="30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Regelbaserede systemer med foruddefinerede regler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35E51AC-8786-72DB-56E5-D77879FB4F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6352460"/>
              </p:ext>
            </p:extLst>
          </p:nvPr>
        </p:nvGraphicFramePr>
        <p:xfrm>
          <a:off x="1017390" y="-502201"/>
          <a:ext cx="1054517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kstfelt 5">
            <a:extLst>
              <a:ext uri="{FF2B5EF4-FFF2-40B4-BE49-F238E27FC236}">
                <a16:creationId xmlns:a16="http://schemas.microsoft.com/office/drawing/2014/main" id="{FD28022C-7481-E010-9737-EDBB7ECAD4F8}"/>
              </a:ext>
            </a:extLst>
          </p:cNvPr>
          <p:cNvSpPr txBox="1"/>
          <p:nvPr/>
        </p:nvSpPr>
        <p:spPr>
          <a:xfrm>
            <a:off x="917183" y="3388290"/>
            <a:ext cx="11032298" cy="597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da-DK" sz="30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AI-agenter fungerer autonomt og kan ræsonnere 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2ED03916-0778-02AB-D3A1-B8B37FE4E8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2925825"/>
              </p:ext>
            </p:extLst>
          </p:nvPr>
        </p:nvGraphicFramePr>
        <p:xfrm>
          <a:off x="1017390" y="3407079"/>
          <a:ext cx="10545175" cy="3870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38512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Graphic spid="7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1DBCAB-3607-AC49-0FB9-76BF779F3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1B8F3BFF-86B6-98CF-8D57-276E1C5BB28F}"/>
              </a:ext>
            </a:extLst>
          </p:cNvPr>
          <p:cNvSpPr txBox="1"/>
          <p:nvPr/>
        </p:nvSpPr>
        <p:spPr>
          <a:xfrm>
            <a:off x="820673" y="889979"/>
            <a:ext cx="7584291" cy="4422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da-DK" sz="30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SYNTETISKE FÆRDIGHEDER</a:t>
            </a:r>
            <a:br>
              <a:rPr lang="da-DK" sz="30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endParaRPr lang="da-DK" b="1" kern="100" dirty="0">
              <a:solidFill>
                <a:schemeClr val="bg1"/>
              </a:solidFill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-DK" sz="30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Tone of Voice-agent</a:t>
            </a:r>
            <a:br>
              <a:rPr lang="da-DK" sz="30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da-DK" dirty="0">
                <a:solidFill>
                  <a:schemeClr val="bg1"/>
                </a:solidFill>
                <a:latin typeface="Aptos" panose="020B0004020202020204" pitchFamily="34" charset="0"/>
              </a:rPr>
              <a:t>Integrerer kommunikationsafdelingens ekspertise og hjælper medarbejderne med at skrive konsekvent med brandretningslinjer uden at huske komplekse regler. Forklarer "hvorfor" bag hvert forslag, hvilket opbygger forståelse snarere end blind overholdelse.</a:t>
            </a:r>
            <a:br>
              <a:rPr lang="da-DK" dirty="0">
                <a:solidFill>
                  <a:schemeClr val="bg1"/>
                </a:solidFill>
                <a:latin typeface="Aptos" panose="020B0004020202020204" pitchFamily="34" charset="0"/>
              </a:rPr>
            </a:br>
            <a:endParaRPr lang="da-DK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marL="457200" indent="-4572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-DK" sz="3000" b="1" dirty="0">
                <a:solidFill>
                  <a:schemeClr val="bg1"/>
                </a:solidFill>
                <a:latin typeface="Aptos" panose="020B0004020202020204" pitchFamily="34" charset="0"/>
              </a:rPr>
              <a:t>"</a:t>
            </a:r>
            <a:r>
              <a:rPr lang="da-DK" sz="3000" b="1" dirty="0" err="1">
                <a:solidFill>
                  <a:schemeClr val="bg1"/>
                </a:solidFill>
                <a:latin typeface="Aptos" panose="020B0004020202020204" pitchFamily="34" charset="0"/>
              </a:rPr>
              <a:t>Solon</a:t>
            </a:r>
            <a:r>
              <a:rPr lang="da-DK" sz="3000" b="1" dirty="0">
                <a:solidFill>
                  <a:schemeClr val="bg1"/>
                </a:solidFill>
                <a:latin typeface="Aptos" panose="020B0004020202020204" pitchFamily="34" charset="0"/>
              </a:rPr>
              <a:t>” juridisk compliance-agent </a:t>
            </a:r>
            <a:r>
              <a:rPr lang="da-DK" dirty="0">
                <a:solidFill>
                  <a:schemeClr val="bg1"/>
                </a:solidFill>
                <a:latin typeface="Aptos" panose="020B0004020202020204" pitchFamily="34" charset="0"/>
              </a:rPr>
              <a:t>Gennemfører strukturerede interviews, som advokater tidligere brugte timer på at udføre - en deterministisk, men tidskrævende proces.</a:t>
            </a:r>
          </a:p>
        </p:txBody>
      </p:sp>
      <p:pic>
        <p:nvPicPr>
          <p:cNvPr id="2056" name="Picture 8" descr="Fører af skiltevogn dræbt på motorvej - nu ender Falck i retten | TV2 ØST">
            <a:extLst>
              <a:ext uri="{FF2B5EF4-FFF2-40B4-BE49-F238E27FC236}">
                <a16:creationId xmlns:a16="http://schemas.microsoft.com/office/drawing/2014/main" id="{91893130-CF68-D480-4F81-241773402D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11"/>
          <a:stretch/>
        </p:blipFill>
        <p:spPr bwMode="auto">
          <a:xfrm>
            <a:off x="9294312" y="0"/>
            <a:ext cx="28976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89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8A6DCE-0D30-8E53-4747-6C7B5D9D79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>
            <a:extLst>
              <a:ext uri="{FF2B5EF4-FFF2-40B4-BE49-F238E27FC236}">
                <a16:creationId xmlns:a16="http://schemas.microsoft.com/office/drawing/2014/main" id="{5C762BB2-BE1D-034C-BF17-65D0C04F2AB8}"/>
              </a:ext>
            </a:extLst>
          </p:cNvPr>
          <p:cNvSpPr txBox="1"/>
          <p:nvPr/>
        </p:nvSpPr>
        <p:spPr>
          <a:xfrm>
            <a:off x="713984" y="641686"/>
            <a:ext cx="105844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Eksempel </a:t>
            </a:r>
            <a:r>
              <a:rPr lang="en-US" sz="4000" b="1" dirty="0" err="1">
                <a:solidFill>
                  <a:schemeClr val="bg1"/>
                </a:solidFill>
              </a:rPr>
              <a:t>på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en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assistent</a:t>
            </a:r>
            <a:r>
              <a:rPr lang="en-US" sz="4000" b="1" dirty="0">
                <a:solidFill>
                  <a:schemeClr val="bg1"/>
                </a:solidFill>
              </a:rPr>
              <a:t> &amp; agent i </a:t>
            </a:r>
            <a:r>
              <a:rPr lang="en-US" sz="4000" b="1" dirty="0" err="1">
                <a:solidFill>
                  <a:schemeClr val="bg1"/>
                </a:solidFill>
              </a:rPr>
              <a:t>praksis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3074" name="Picture 2" descr="Spiras leverer overskud i et historisk fusions-år">
            <a:extLst>
              <a:ext uri="{FF2B5EF4-FFF2-40B4-BE49-F238E27FC236}">
                <a16:creationId xmlns:a16="http://schemas.microsoft.com/office/drawing/2014/main" id="{F6238AAC-3E97-1863-6DC2-9D1C351B2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486" y="1574800"/>
            <a:ext cx="9283028" cy="464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5393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at Is Apollo.io? - Features, Pricing, Review and Alternatives">
            <a:extLst>
              <a:ext uri="{FF2B5EF4-FFF2-40B4-BE49-F238E27FC236}">
                <a16:creationId xmlns:a16="http://schemas.microsoft.com/office/drawing/2014/main" id="{34465CF9-38C1-3D67-6295-B45D686AD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1" y="544980"/>
            <a:ext cx="2750634" cy="144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hat exactly is ChatGPT and how does it work? - Unimedia Technology">
            <a:extLst>
              <a:ext uri="{FF2B5EF4-FFF2-40B4-BE49-F238E27FC236}">
                <a16:creationId xmlns:a16="http://schemas.microsoft.com/office/drawing/2014/main" id="{E504AEBC-E9A3-7145-CB08-533CE8712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862" y="544980"/>
            <a:ext cx="2375476" cy="144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igtige Copilot-udviklinger i 2024: AI har nu styr vores nordiske sprog! |  BE-terna Danmark">
            <a:extLst>
              <a:ext uri="{FF2B5EF4-FFF2-40B4-BE49-F238E27FC236}">
                <a16:creationId xmlns:a16="http://schemas.microsoft.com/office/drawing/2014/main" id="{E5967777-24BD-7054-666B-718673884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966" y="544980"/>
            <a:ext cx="2750634" cy="1439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AAEFCF53-081E-A94E-A2E0-F3DBB1ACA0B8}"/>
              </a:ext>
            </a:extLst>
          </p:cNvPr>
          <p:cNvSpPr txBox="1"/>
          <p:nvPr/>
        </p:nvSpPr>
        <p:spPr>
          <a:xfrm>
            <a:off x="1021650" y="2263657"/>
            <a:ext cx="275063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Scanner for </a:t>
            </a:r>
            <a:r>
              <a:rPr lang="en-US" dirty="0" err="1">
                <a:solidFill>
                  <a:schemeClr val="bg1"/>
                </a:solidFill>
              </a:rPr>
              <a:t>møder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Samler</a:t>
            </a:r>
            <a:r>
              <a:rPr lang="en-US" dirty="0">
                <a:solidFill>
                  <a:schemeClr val="bg1"/>
                </a:solidFill>
              </a:rPr>
              <a:t> info fra CRM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Laver </a:t>
            </a:r>
            <a:r>
              <a:rPr lang="en-US" dirty="0" err="1">
                <a:solidFill>
                  <a:schemeClr val="bg1"/>
                </a:solidFill>
              </a:rPr>
              <a:t>tilpaset</a:t>
            </a:r>
            <a:r>
              <a:rPr lang="en-US" dirty="0">
                <a:solidFill>
                  <a:schemeClr val="bg1"/>
                </a:solidFill>
              </a:rPr>
              <a:t> pitch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Foreslår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spørgsmål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Sender </a:t>
            </a:r>
            <a:r>
              <a:rPr lang="en-US" dirty="0" err="1">
                <a:solidFill>
                  <a:schemeClr val="bg1"/>
                </a:solidFill>
              </a:rPr>
              <a:t>mødeoplæg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Transkriberer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mødet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Sender det </a:t>
            </a:r>
            <a:r>
              <a:rPr lang="en-US" dirty="0" err="1">
                <a:solidFill>
                  <a:schemeClr val="bg1"/>
                </a:solidFill>
              </a:rPr>
              <a:t>til</a:t>
            </a:r>
            <a:r>
              <a:rPr lang="en-US" dirty="0">
                <a:solidFill>
                  <a:schemeClr val="bg1"/>
                </a:solidFill>
              </a:rPr>
              <a:t> ChatGPT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1021A57D-F7A6-B151-1A36-E1147BA95062}"/>
              </a:ext>
            </a:extLst>
          </p:cNvPr>
          <p:cNvSpPr txBox="1"/>
          <p:nvPr/>
        </p:nvSpPr>
        <p:spPr>
          <a:xfrm>
            <a:off x="4720683" y="2263657"/>
            <a:ext cx="27506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Finder </a:t>
            </a:r>
            <a:r>
              <a:rPr lang="en-US" dirty="0" err="1">
                <a:solidFill>
                  <a:schemeClr val="bg1"/>
                </a:solidFill>
              </a:rPr>
              <a:t>vigtigste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punkter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Markerer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beslutninger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Sender </a:t>
            </a:r>
            <a:r>
              <a:rPr lang="en-US" dirty="0" err="1">
                <a:solidFill>
                  <a:schemeClr val="bg1"/>
                </a:solidFill>
              </a:rPr>
              <a:t>til</a:t>
            </a:r>
            <a:r>
              <a:rPr lang="en-US" dirty="0">
                <a:solidFill>
                  <a:schemeClr val="bg1"/>
                </a:solidFill>
              </a:rPr>
              <a:t> Apollo.io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559B282-4E68-D561-C51B-AB0555CC3CED}"/>
              </a:ext>
            </a:extLst>
          </p:cNvPr>
          <p:cNvSpPr txBox="1"/>
          <p:nvPr/>
        </p:nvSpPr>
        <p:spPr>
          <a:xfrm>
            <a:off x="8229602" y="2263657"/>
            <a:ext cx="35269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Skriver </a:t>
            </a:r>
            <a:r>
              <a:rPr lang="en-US" dirty="0" err="1">
                <a:solidFill>
                  <a:schemeClr val="bg1"/>
                </a:solidFill>
              </a:rPr>
              <a:t>personlig</a:t>
            </a:r>
            <a:r>
              <a:rPr lang="en-US" dirty="0">
                <a:solidFill>
                  <a:schemeClr val="bg1"/>
                </a:solidFill>
              </a:rPr>
              <a:t> mail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Foreslår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mødeopfølgning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tid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Kan </a:t>
            </a:r>
            <a:r>
              <a:rPr lang="en-US" dirty="0" err="1">
                <a:solidFill>
                  <a:schemeClr val="bg1"/>
                </a:solidFill>
              </a:rPr>
              <a:t>også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bidrage</a:t>
            </a:r>
            <a:r>
              <a:rPr lang="en-US" dirty="0">
                <a:solidFill>
                  <a:schemeClr val="bg1"/>
                </a:solidFill>
              </a:rPr>
              <a:t> med lead-scoring og </a:t>
            </a:r>
            <a:r>
              <a:rPr lang="en-US" dirty="0" err="1">
                <a:solidFill>
                  <a:schemeClr val="bg1"/>
                </a:solidFill>
              </a:rPr>
              <a:t>og</a:t>
            </a:r>
            <a:r>
              <a:rPr lang="en-US" dirty="0">
                <a:solidFill>
                  <a:schemeClr val="bg1"/>
                </a:solidFill>
              </a:rPr>
              <a:t> prospects</a:t>
            </a:r>
          </a:p>
        </p:txBody>
      </p:sp>
    </p:spTree>
    <p:extLst>
      <p:ext uri="{BB962C8B-B14F-4D97-AF65-F5344CB8AC3E}">
        <p14:creationId xmlns:p14="http://schemas.microsoft.com/office/powerpoint/2010/main" val="117884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434B5D-158F-2E29-2A87-4D5FD832BA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felt 10">
            <a:extLst>
              <a:ext uri="{FF2B5EF4-FFF2-40B4-BE49-F238E27FC236}">
                <a16:creationId xmlns:a16="http://schemas.microsoft.com/office/drawing/2014/main" id="{59A2C99C-8DDC-A42B-0BD3-BFCCE18F5454}"/>
              </a:ext>
            </a:extLst>
          </p:cNvPr>
          <p:cNvSpPr txBox="1"/>
          <p:nvPr/>
        </p:nvSpPr>
        <p:spPr>
          <a:xfrm>
            <a:off x="0" y="1905506"/>
            <a:ext cx="12192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5200" b="1" dirty="0">
                <a:solidFill>
                  <a:schemeClr val="bg1"/>
                </a:solidFill>
              </a:rPr>
              <a:t>FÆLLES SPROG</a:t>
            </a:r>
            <a:br>
              <a:rPr lang="da-DK" sz="5200" b="1" dirty="0">
                <a:solidFill>
                  <a:schemeClr val="bg1"/>
                </a:solidFill>
              </a:rPr>
            </a:br>
            <a:r>
              <a:rPr lang="da-DK" sz="5200" b="1" dirty="0">
                <a:solidFill>
                  <a:schemeClr val="bg1"/>
                </a:solidFill>
              </a:rPr>
              <a:t>JORDNÆRE EKSEMPLER</a:t>
            </a:r>
            <a:br>
              <a:rPr lang="da-DK" sz="5200" b="1" dirty="0">
                <a:solidFill>
                  <a:schemeClr val="bg1"/>
                </a:solidFill>
              </a:rPr>
            </a:br>
            <a:r>
              <a:rPr lang="da-DK" sz="5200" b="1" dirty="0">
                <a:solidFill>
                  <a:schemeClr val="bg1"/>
                </a:solidFill>
              </a:rPr>
              <a:t>AI-AGENTER</a:t>
            </a:r>
            <a:endParaRPr lang="da-DK" sz="5200" u="sng" dirty="0">
              <a:solidFill>
                <a:schemeClr val="bg1"/>
              </a:solidFill>
            </a:endParaRPr>
          </a:p>
          <a:p>
            <a:pPr algn="ctr"/>
            <a:endParaRPr lang="da-DK" sz="3600" dirty="0"/>
          </a:p>
        </p:txBody>
      </p:sp>
    </p:spTree>
    <p:extLst>
      <p:ext uri="{BB962C8B-B14F-4D97-AF65-F5344CB8AC3E}">
        <p14:creationId xmlns:p14="http://schemas.microsoft.com/office/powerpoint/2010/main" val="12091648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alesforce unveils AgentExchange trusted marketplace for Agentforce -  Salesforce">
            <a:extLst>
              <a:ext uri="{FF2B5EF4-FFF2-40B4-BE49-F238E27FC236}">
                <a16:creationId xmlns:a16="http://schemas.microsoft.com/office/drawing/2014/main" id="{1A27B911-D118-EC2B-B232-6D20532FE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B00BBC38-E5B0-4095-5304-F0BC985E6EAE}"/>
              </a:ext>
            </a:extLst>
          </p:cNvPr>
          <p:cNvSpPr txBox="1"/>
          <p:nvPr/>
        </p:nvSpPr>
        <p:spPr>
          <a:xfrm>
            <a:off x="561061" y="1778631"/>
            <a:ext cx="11069877" cy="212757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br>
              <a:rPr lang="da-DK" sz="180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da-DK" sz="180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Arial" panose="020B0604020202020204" pitchFamily="34" charset="0"/>
              </a:rPr>
              <a:t>Find færdigudviklede agenter og templates, der er klar til brug nu og her.</a:t>
            </a:r>
            <a:endParaRPr lang="da-DK" dirty="0">
              <a:solidFill>
                <a:schemeClr val="bg1"/>
              </a:solidFill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buNone/>
            </a:pPr>
            <a:r>
              <a:rPr lang="da-DK" sz="18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Køb </a:t>
            </a:r>
            <a:r>
              <a:rPr lang="da-DK" sz="180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Arial" panose="020B0604020202020204" pitchFamily="34" charset="0"/>
              </a:rPr>
              <a:t>adgang til en AI-agent, der kan hjælpe med rekruttering, en </a:t>
            </a:r>
            <a:r>
              <a:rPr lang="da-DK" sz="1800" dirty="0" err="1">
                <a:solidFill>
                  <a:schemeClr val="bg1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Arial" panose="020B0604020202020204" pitchFamily="34" charset="0"/>
              </a:rPr>
              <a:t>DevOps</a:t>
            </a:r>
            <a:r>
              <a:rPr lang="da-DK" sz="180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Arial" panose="020B0604020202020204" pitchFamily="34" charset="0"/>
              </a:rPr>
              <a:t> Automation Agent, eller en salgsagent, der kan hjælpe med at planlægge kundemøder og forberede relevant materiale hertil.</a:t>
            </a:r>
            <a:br>
              <a:rPr lang="da-DK" sz="180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da-DK" sz="180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70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0B7975-D41E-7D6E-D109-CAE7C8891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felt 10">
            <a:extLst>
              <a:ext uri="{FF2B5EF4-FFF2-40B4-BE49-F238E27FC236}">
                <a16:creationId xmlns:a16="http://schemas.microsoft.com/office/drawing/2014/main" id="{F0BE332E-42A6-7204-B76D-9A0AF4D85878}"/>
              </a:ext>
            </a:extLst>
          </p:cNvPr>
          <p:cNvSpPr txBox="1"/>
          <p:nvPr/>
        </p:nvSpPr>
        <p:spPr>
          <a:xfrm>
            <a:off x="0" y="1905506"/>
            <a:ext cx="12192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da-DK" sz="5200" b="1" dirty="0">
                <a:solidFill>
                  <a:schemeClr val="bg1"/>
                </a:solidFill>
              </a:rPr>
            </a:br>
            <a:r>
              <a:rPr lang="da-DK" sz="5200" b="1" dirty="0">
                <a:solidFill>
                  <a:schemeClr val="bg1"/>
                </a:solidFill>
              </a:rPr>
              <a:t>SPØRGSMÅL? </a:t>
            </a:r>
            <a:r>
              <a:rPr lang="da-DK" sz="5200" b="1" dirty="0">
                <a:solidFill>
                  <a:schemeClr val="bg1"/>
                </a:solidFill>
                <a:sym typeface="Wingdings" panose="05000000000000000000" pitchFamily="2" charset="2"/>
              </a:rPr>
              <a:t></a:t>
            </a:r>
            <a:br>
              <a:rPr lang="da-DK" sz="5200" b="1" dirty="0">
                <a:solidFill>
                  <a:schemeClr val="bg1"/>
                </a:solidFill>
              </a:rPr>
            </a:br>
            <a:endParaRPr lang="da-DK" sz="3600" dirty="0"/>
          </a:p>
        </p:txBody>
      </p:sp>
    </p:spTree>
    <p:extLst>
      <p:ext uri="{BB962C8B-B14F-4D97-AF65-F5344CB8AC3E}">
        <p14:creationId xmlns:p14="http://schemas.microsoft.com/office/powerpoint/2010/main" val="1872408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434B5D-158F-2E29-2A87-4D5FD832BA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felt 10">
            <a:extLst>
              <a:ext uri="{FF2B5EF4-FFF2-40B4-BE49-F238E27FC236}">
                <a16:creationId xmlns:a16="http://schemas.microsoft.com/office/drawing/2014/main" id="{59A2C99C-8DDC-A42B-0BD3-BFCCE18F5454}"/>
              </a:ext>
            </a:extLst>
          </p:cNvPr>
          <p:cNvSpPr txBox="1"/>
          <p:nvPr/>
        </p:nvSpPr>
        <p:spPr>
          <a:xfrm>
            <a:off x="0" y="613921"/>
            <a:ext cx="121920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8000" b="1" dirty="0">
                <a:solidFill>
                  <a:schemeClr val="bg1"/>
                </a:solidFill>
              </a:rPr>
              <a:t>TOP 100 VÆRKTØJER</a:t>
            </a:r>
            <a:br>
              <a:rPr lang="da-DK" sz="8000" b="1" dirty="0">
                <a:solidFill>
                  <a:schemeClr val="bg1"/>
                </a:solidFill>
              </a:rPr>
            </a:br>
            <a:r>
              <a:rPr lang="da-DK" sz="3600" b="1" dirty="0">
                <a:solidFill>
                  <a:schemeClr val="bg1"/>
                </a:solidFill>
              </a:rPr>
              <a:t>jonathanloew.dk/ai-top-100</a:t>
            </a:r>
            <a:endParaRPr lang="da-DK" sz="3600" dirty="0">
              <a:solidFill>
                <a:schemeClr val="bg1"/>
              </a:solidFill>
            </a:endParaRPr>
          </a:p>
        </p:txBody>
      </p:sp>
      <p:pic>
        <p:nvPicPr>
          <p:cNvPr id="3074" name="Picture 2" descr="Maria Benedikte Skjærven | Youandx">
            <a:extLst>
              <a:ext uri="{FF2B5EF4-FFF2-40B4-BE49-F238E27FC236}">
                <a16:creationId xmlns:a16="http://schemas.microsoft.com/office/drawing/2014/main" id="{41FA7C84-40FA-6EA5-723A-E4FBBCD46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77" y="3193595"/>
            <a:ext cx="2636799" cy="26367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imon Lange på LinkedIn: #ai #commerce #customerexperience #design #future  #strategi #services… | 17 kommentarer">
            <a:extLst>
              <a:ext uri="{FF2B5EF4-FFF2-40B4-BE49-F238E27FC236}">
                <a16:creationId xmlns:a16="http://schemas.microsoft.com/office/drawing/2014/main" id="{D99ECFCA-36B5-723E-4694-98761A882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583" y="3193595"/>
            <a:ext cx="1756800" cy="2635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Om os - Agile coaching">
            <a:extLst>
              <a:ext uri="{FF2B5EF4-FFF2-40B4-BE49-F238E27FC236}">
                <a16:creationId xmlns:a16="http://schemas.microsoft.com/office/drawing/2014/main" id="{B75F1304-28B2-4ACA-0663-EEA0FEC94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533" y="3193595"/>
            <a:ext cx="2941071" cy="2635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Michaela Andersen (@Michaela_BYMA) / X">
            <a:extLst>
              <a:ext uri="{FF2B5EF4-FFF2-40B4-BE49-F238E27FC236}">
                <a16:creationId xmlns:a16="http://schemas.microsoft.com/office/drawing/2014/main" id="{B048BE84-3E81-8809-9B6C-765C1F91A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1754" y="3215754"/>
            <a:ext cx="2635200" cy="2635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65042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>
            <a:extLst>
              <a:ext uri="{FF2B5EF4-FFF2-40B4-BE49-F238E27FC236}">
                <a16:creationId xmlns:a16="http://schemas.microsoft.com/office/drawing/2014/main" id="{0582644F-DEC8-7744-A8F6-5BB912A96F19}"/>
              </a:ext>
            </a:extLst>
          </p:cNvPr>
          <p:cNvSpPr txBox="1"/>
          <p:nvPr/>
        </p:nvSpPr>
        <p:spPr>
          <a:xfrm>
            <a:off x="0" y="1306963"/>
            <a:ext cx="12192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4600" b="1" dirty="0">
                <a:solidFill>
                  <a:schemeClr val="bg1"/>
                </a:solidFill>
              </a:rPr>
              <a:t>FØLG MED / BOOK - JONATHAN LØW</a:t>
            </a:r>
          </a:p>
        </p:txBody>
      </p:sp>
      <p:pic>
        <p:nvPicPr>
          <p:cNvPr id="2050" name="Picture 2" descr="LinkedIn logo animation by Will Tyler on Dribbble">
            <a:extLst>
              <a:ext uri="{FF2B5EF4-FFF2-40B4-BE49-F238E27FC236}">
                <a16:creationId xmlns:a16="http://schemas.microsoft.com/office/drawing/2014/main" id="{25C30BD0-3671-AA40-E30D-7C15F1E8C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59333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481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35A66C-8892-CFDC-8F72-8F0237104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felt 10">
            <a:extLst>
              <a:ext uri="{FF2B5EF4-FFF2-40B4-BE49-F238E27FC236}">
                <a16:creationId xmlns:a16="http://schemas.microsoft.com/office/drawing/2014/main" id="{A1CB3CAC-7DF0-43A6-38D7-092D09B1DD40}"/>
              </a:ext>
            </a:extLst>
          </p:cNvPr>
          <p:cNvSpPr txBox="1"/>
          <p:nvPr/>
        </p:nvSpPr>
        <p:spPr>
          <a:xfrm>
            <a:off x="0" y="1905506"/>
            <a:ext cx="12192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5200" b="1" dirty="0">
                <a:solidFill>
                  <a:schemeClr val="bg1"/>
                </a:solidFill>
              </a:rPr>
              <a:t>FÆLLES SPROG</a:t>
            </a:r>
            <a:br>
              <a:rPr lang="da-DK" sz="5200" b="1" dirty="0">
                <a:solidFill>
                  <a:schemeClr val="bg1"/>
                </a:solidFill>
              </a:rPr>
            </a:br>
            <a:r>
              <a:rPr lang="da-DK" sz="5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JORDNÆRE EKSEMPLER</a:t>
            </a:r>
            <a:br>
              <a:rPr lang="da-DK" sz="5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a-DK" sz="5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AI-AGENTER</a:t>
            </a:r>
            <a:endParaRPr lang="da-DK" sz="5200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da-DK" sz="3600" dirty="0"/>
          </a:p>
        </p:txBody>
      </p:sp>
    </p:spTree>
    <p:extLst>
      <p:ext uri="{BB962C8B-B14F-4D97-AF65-F5344CB8AC3E}">
        <p14:creationId xmlns:p14="http://schemas.microsoft.com/office/powerpoint/2010/main" val="497974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felt 10">
            <a:extLst>
              <a:ext uri="{FF2B5EF4-FFF2-40B4-BE49-F238E27FC236}">
                <a16:creationId xmlns:a16="http://schemas.microsoft.com/office/drawing/2014/main" id="{5DAFA9D9-D97F-6067-B5D1-B6305A40173E}"/>
              </a:ext>
            </a:extLst>
          </p:cNvPr>
          <p:cNvSpPr txBox="1"/>
          <p:nvPr/>
        </p:nvSpPr>
        <p:spPr>
          <a:xfrm>
            <a:off x="0" y="424860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5200" b="1" dirty="0">
                <a:solidFill>
                  <a:schemeClr val="bg1"/>
                </a:solidFill>
              </a:rPr>
              <a:t>Vi er sprog- og mønstermaskiner</a:t>
            </a:r>
            <a:endParaRPr lang="da-DK" sz="5200" dirty="0">
              <a:solidFill>
                <a:schemeClr val="bg1"/>
              </a:solidFill>
            </a:endParaRPr>
          </a:p>
          <a:p>
            <a:pPr algn="ctr"/>
            <a:endParaRPr lang="da-DK" sz="3600" dirty="0"/>
          </a:p>
        </p:txBody>
      </p:sp>
      <p:pic>
        <p:nvPicPr>
          <p:cNvPr id="1028" name="Picture 4" descr="træ – plante | lex.dk – Den Store Danske">
            <a:extLst>
              <a:ext uri="{FF2B5EF4-FFF2-40B4-BE49-F238E27FC236}">
                <a16:creationId xmlns:a16="http://schemas.microsoft.com/office/drawing/2014/main" id="{F1D9DA2C-B309-CC5B-B573-DC1FE4935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836" y="1783810"/>
            <a:ext cx="3053748" cy="428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Skovene omkring Sønderborg">
            <a:extLst>
              <a:ext uri="{FF2B5EF4-FFF2-40B4-BE49-F238E27FC236}">
                <a16:creationId xmlns:a16="http://schemas.microsoft.com/office/drawing/2014/main" id="{4A8970FA-5559-C857-FFC0-D9BF8130C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886" y="1794696"/>
            <a:ext cx="5707200" cy="428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71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ssessing Generalization of Cognitive Tasks Using Multi-regional Modular  Recurrent Neural Networks with Transfer Learning | Penghui's Website">
            <a:extLst>
              <a:ext uri="{FF2B5EF4-FFF2-40B4-BE49-F238E27FC236}">
                <a16:creationId xmlns:a16="http://schemas.microsoft.com/office/drawing/2014/main" id="{7D9F70DF-197B-DB96-90BA-350D3EA27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05" y="710029"/>
            <a:ext cx="10839189" cy="543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5739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BFD6F9-0D0C-7F7F-3AC6-5B3CFFA66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felt 10">
            <a:extLst>
              <a:ext uri="{FF2B5EF4-FFF2-40B4-BE49-F238E27FC236}">
                <a16:creationId xmlns:a16="http://schemas.microsoft.com/office/drawing/2014/main" id="{318D72BD-30F8-9F1D-CDEC-F54413041F49}"/>
              </a:ext>
            </a:extLst>
          </p:cNvPr>
          <p:cNvSpPr txBox="1"/>
          <p:nvPr/>
        </p:nvSpPr>
        <p:spPr>
          <a:xfrm>
            <a:off x="0" y="479290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5200" b="1" dirty="0">
                <a:solidFill>
                  <a:schemeClr val="bg1"/>
                </a:solidFill>
              </a:rPr>
              <a:t>AI efterligner det, vi gør som mennesker</a:t>
            </a:r>
            <a:endParaRPr lang="da-DK" sz="5200" dirty="0">
              <a:solidFill>
                <a:schemeClr val="bg1"/>
              </a:solidFill>
            </a:endParaRPr>
          </a:p>
          <a:p>
            <a:pPr algn="ctr"/>
            <a:endParaRPr lang="da-DK" sz="3600" dirty="0"/>
          </a:p>
        </p:txBody>
      </p:sp>
      <p:pic>
        <p:nvPicPr>
          <p:cNvPr id="1026" name="Picture 2" descr="Everything You Ever Wanted To Know About Computer Vision. | by Ilija  Mihajlovic | Towards Data Science">
            <a:extLst>
              <a:ext uri="{FF2B5EF4-FFF2-40B4-BE49-F238E27FC236}">
                <a16:creationId xmlns:a16="http://schemas.microsoft.com/office/drawing/2014/main" id="{2B02EA6A-5F8D-7D24-C81A-BDC400771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818" y="1687968"/>
            <a:ext cx="7704364" cy="432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260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cDonald's Gives Its Restaurants an AI Makeover - WSJ">
            <a:extLst>
              <a:ext uri="{FF2B5EF4-FFF2-40B4-BE49-F238E27FC236}">
                <a16:creationId xmlns:a16="http://schemas.microsoft.com/office/drawing/2014/main" id="{0A848B36-632C-0B1A-5518-CC6FE1F6E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ision - Free computer icons">
            <a:extLst>
              <a:ext uri="{FF2B5EF4-FFF2-40B4-BE49-F238E27FC236}">
                <a16:creationId xmlns:a16="http://schemas.microsoft.com/office/drawing/2014/main" id="{9CC4ACB8-6255-C4CD-CB65-1946D5F6F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286" y="2731718"/>
            <a:ext cx="2178485" cy="217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redictive maintenance Vector Icons free download in SVG, PNG Format">
            <a:extLst>
              <a:ext uri="{FF2B5EF4-FFF2-40B4-BE49-F238E27FC236}">
                <a16:creationId xmlns:a16="http://schemas.microsoft.com/office/drawing/2014/main" id="{6E5DBAAD-9D16-EBD0-6324-50675CCB0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348" y="3581125"/>
            <a:ext cx="2323056" cy="232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174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volutionizing Dermatology: Enhanced Mole Screening powered by AI  Technology - FirstMed Budapest">
            <a:extLst>
              <a:ext uri="{FF2B5EF4-FFF2-40B4-BE49-F238E27FC236}">
                <a16:creationId xmlns:a16="http://schemas.microsoft.com/office/drawing/2014/main" id="{C16DAF8E-3D94-2C5C-D096-6553E0BB8B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975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2260</TotalTime>
  <Words>676</Words>
  <Application>Microsoft Office PowerPoint</Application>
  <PresentationFormat>Widescreen</PresentationFormat>
  <Paragraphs>159</Paragraphs>
  <Slides>33</Slides>
  <Notes>10</Notes>
  <HiddenSlides>0</HiddenSlides>
  <MMClips>1</MMClips>
  <ScaleCrop>false</ScaleCrop>
  <HeadingPairs>
    <vt:vector size="6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33</vt:i4>
      </vt:variant>
    </vt:vector>
  </HeadingPairs>
  <TitlesOfParts>
    <vt:vector size="40" baseType="lpstr">
      <vt:lpstr>Aptos</vt:lpstr>
      <vt:lpstr>Arial</vt:lpstr>
      <vt:lpstr>Calibri</vt:lpstr>
      <vt:lpstr>Calibri Light</vt:lpstr>
      <vt:lpstr>Georgia</vt:lpstr>
      <vt:lpstr>Wingdings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Jonathan L</dc:creator>
  <cp:lastModifiedBy>Jonathan Low</cp:lastModifiedBy>
  <cp:revision>420</cp:revision>
  <dcterms:created xsi:type="dcterms:W3CDTF">2024-01-29T12:12:59Z</dcterms:created>
  <dcterms:modified xsi:type="dcterms:W3CDTF">2025-03-23T14:34:58Z</dcterms:modified>
</cp:coreProperties>
</file>