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</p:sldIdLst>
  <p:sldSz cx="12192000" cy="6858000"/>
  <p:notesSz cx="6858000" cy="9144000"/>
  <p:embeddedFontLst>
    <p:embeddedFont>
      <p:font typeface="Poppins" panose="00000500000000000000" pitchFamily="2" charset="0"/>
      <p:regular r:id="rId16"/>
      <p:bold r:id="rId17"/>
      <p:italic r:id="rId18"/>
      <p:boldItalic r:id="rId19"/>
    </p:embeddedFont>
    <p:embeddedFont>
      <p:font typeface="Poppins SemiBold" panose="00000700000000000000" pitchFamily="2" charset="0"/>
      <p:regular r:id="rId20"/>
      <p:bold r:id="rId21"/>
      <p:italic r:id="rId22"/>
      <p:boldItalic r:id="rId23"/>
    </p:embeddedFont>
    <p:embeddedFont>
      <p:font typeface="Quattrocento Sans" panose="020B0502050000020003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10">
          <p15:clr>
            <a:srgbClr val="747775"/>
          </p15:clr>
        </p15:guide>
        <p15:guide id="2">
          <p15:clr>
            <a:srgbClr val="747775"/>
          </p15:clr>
        </p15:guide>
        <p15:guide id="3" pos="7680">
          <p15:clr>
            <a:srgbClr val="747775"/>
          </p15:clr>
        </p15:guide>
        <p15:guide id="4" orient="horz">
          <p15:clr>
            <a:srgbClr val="747775"/>
          </p15:clr>
        </p15:guide>
        <p15:guide id="5" orient="horz" pos="432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A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71AD56-7C9A-7702-8BD4-6F13A401E7AC}" v="40" dt="2025-02-25T06:42:27.353"/>
    <p1510:client id="{DF76197C-C92B-4524-8642-E2CC876C7181}" v="496" dt="2025-02-24T14:13:16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>
        <p:guide pos="510"/>
        <p:guide/>
        <p:guide pos="7680"/>
        <p:guide orient="horz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emming Serritzlew" userId="S::fs@golearn.dk::13498bb8-bc95-4d9b-b630-a11d4c12d9dd" providerId="AD" clId="Web-{0A71AD56-7C9A-7702-8BD4-6F13A401E7AC}"/>
    <pc:docChg chg="modSld">
      <pc:chgData name="Flemming Serritzlew" userId="S::fs@golearn.dk::13498bb8-bc95-4d9b-b630-a11d4c12d9dd" providerId="AD" clId="Web-{0A71AD56-7C9A-7702-8BD4-6F13A401E7AC}" dt="2025-02-25T06:42:27.353" v="39"/>
      <pc:docMkLst>
        <pc:docMk/>
      </pc:docMkLst>
      <pc:sldChg chg="modSp addAnim delAnim">
        <pc:chgData name="Flemming Serritzlew" userId="S::fs@golearn.dk::13498bb8-bc95-4d9b-b630-a11d4c12d9dd" providerId="AD" clId="Web-{0A71AD56-7C9A-7702-8BD4-6F13A401E7AC}" dt="2025-02-25T06:35:13.589" v="30" actId="1076"/>
        <pc:sldMkLst>
          <pc:docMk/>
          <pc:sldMk cId="0" sldId="258"/>
        </pc:sldMkLst>
        <pc:spChg chg="mod">
          <ac:chgData name="Flemming Serritzlew" userId="S::fs@golearn.dk::13498bb8-bc95-4d9b-b630-a11d4c12d9dd" providerId="AD" clId="Web-{0A71AD56-7C9A-7702-8BD4-6F13A401E7AC}" dt="2025-02-25T06:29:35.628" v="16" actId="1076"/>
          <ac:spMkLst>
            <pc:docMk/>
            <pc:sldMk cId="0" sldId="258"/>
            <ac:spMk id="121" creationId="{00000000-0000-0000-0000-000000000000}"/>
          </ac:spMkLst>
        </pc:spChg>
        <pc:spChg chg="mod">
          <ac:chgData name="Flemming Serritzlew" userId="S::fs@golearn.dk::13498bb8-bc95-4d9b-b630-a11d4c12d9dd" providerId="AD" clId="Web-{0A71AD56-7C9A-7702-8BD4-6F13A401E7AC}" dt="2025-02-25T06:28:56.251" v="4" actId="1076"/>
          <ac:spMkLst>
            <pc:docMk/>
            <pc:sldMk cId="0" sldId="258"/>
            <ac:spMk id="122" creationId="{00000000-0000-0000-0000-000000000000}"/>
          </ac:spMkLst>
        </pc:spChg>
        <pc:spChg chg="mod">
          <ac:chgData name="Flemming Serritzlew" userId="S::fs@golearn.dk::13498bb8-bc95-4d9b-b630-a11d4c12d9dd" providerId="AD" clId="Web-{0A71AD56-7C9A-7702-8BD4-6F13A401E7AC}" dt="2025-02-25T06:29:26.971" v="14" actId="1076"/>
          <ac:spMkLst>
            <pc:docMk/>
            <pc:sldMk cId="0" sldId="258"/>
            <ac:spMk id="123" creationId="{00000000-0000-0000-0000-000000000000}"/>
          </ac:spMkLst>
        </pc:spChg>
        <pc:spChg chg="mod">
          <ac:chgData name="Flemming Serritzlew" userId="S::fs@golearn.dk::13498bb8-bc95-4d9b-b630-a11d4c12d9dd" providerId="AD" clId="Web-{0A71AD56-7C9A-7702-8BD4-6F13A401E7AC}" dt="2025-02-25T06:35:13.589" v="30" actId="1076"/>
          <ac:spMkLst>
            <pc:docMk/>
            <pc:sldMk cId="0" sldId="258"/>
            <ac:spMk id="124" creationId="{00000000-0000-0000-0000-000000000000}"/>
          </ac:spMkLst>
        </pc:spChg>
        <pc:picChg chg="mod">
          <ac:chgData name="Flemming Serritzlew" userId="S::fs@golearn.dk::13498bb8-bc95-4d9b-b630-a11d4c12d9dd" providerId="AD" clId="Web-{0A71AD56-7C9A-7702-8BD4-6F13A401E7AC}" dt="2025-02-25T06:29:17.533" v="12" actId="1076"/>
          <ac:picMkLst>
            <pc:docMk/>
            <pc:sldMk cId="0" sldId="258"/>
            <ac:picMk id="113" creationId="{00000000-0000-0000-0000-000000000000}"/>
          </ac:picMkLst>
        </pc:picChg>
        <pc:picChg chg="mod">
          <ac:chgData name="Flemming Serritzlew" userId="S::fs@golearn.dk::13498bb8-bc95-4d9b-b630-a11d4c12d9dd" providerId="AD" clId="Web-{0A71AD56-7C9A-7702-8BD4-6F13A401E7AC}" dt="2025-02-25T06:29:07.423" v="8" actId="1076"/>
          <ac:picMkLst>
            <pc:docMk/>
            <pc:sldMk cId="0" sldId="258"/>
            <ac:picMk id="114" creationId="{00000000-0000-0000-0000-000000000000}"/>
          </ac:picMkLst>
        </pc:picChg>
      </pc:sldChg>
      <pc:sldChg chg="addAnim delAnim">
        <pc:chgData name="Flemming Serritzlew" userId="S::fs@golearn.dk::13498bb8-bc95-4d9b-b630-a11d4c12d9dd" providerId="AD" clId="Web-{0A71AD56-7C9A-7702-8BD4-6F13A401E7AC}" dt="2025-02-25T06:34:09.413" v="28"/>
        <pc:sldMkLst>
          <pc:docMk/>
          <pc:sldMk cId="0" sldId="259"/>
        </pc:sldMkLst>
      </pc:sldChg>
      <pc:sldChg chg="addAnim modAnim">
        <pc:chgData name="Flemming Serritzlew" userId="S::fs@golearn.dk::13498bb8-bc95-4d9b-b630-a11d4c12d9dd" providerId="AD" clId="Web-{0A71AD56-7C9A-7702-8BD4-6F13A401E7AC}" dt="2025-02-25T06:42:27.353" v="39"/>
        <pc:sldMkLst>
          <pc:docMk/>
          <pc:sldMk cId="0" sldId="267"/>
        </pc:sldMkLst>
      </pc:sldChg>
    </pc:docChg>
  </pc:docChgLst>
  <pc:docChgLst>
    <pc:chgData name="Grith Kemnitz" userId="313a9052-b4bf-4feb-87f2-e13069cf91cb" providerId="ADAL" clId="{DF76197C-C92B-4524-8642-E2CC876C7181}"/>
    <pc:docChg chg="undo custSel addSld delSld modSld">
      <pc:chgData name="Grith Kemnitz" userId="313a9052-b4bf-4feb-87f2-e13069cf91cb" providerId="ADAL" clId="{DF76197C-C92B-4524-8642-E2CC876C7181}" dt="2025-02-24T14:13:16.823" v="3329"/>
      <pc:docMkLst>
        <pc:docMk/>
      </pc:docMkLst>
      <pc:sldChg chg="del">
        <pc:chgData name="Grith Kemnitz" userId="313a9052-b4bf-4feb-87f2-e13069cf91cb" providerId="ADAL" clId="{DF76197C-C92B-4524-8642-E2CC876C7181}" dt="2025-02-24T13:01:18.668" v="2051" actId="47"/>
        <pc:sldMkLst>
          <pc:docMk/>
          <pc:sldMk cId="0" sldId="257"/>
        </pc:sldMkLst>
      </pc:sldChg>
      <pc:sldChg chg="addSp delSp modSp mod modNotesTx">
        <pc:chgData name="Grith Kemnitz" userId="313a9052-b4bf-4feb-87f2-e13069cf91cb" providerId="ADAL" clId="{DF76197C-C92B-4524-8642-E2CC876C7181}" dt="2025-02-24T12:54:50.930" v="1977" actId="478"/>
        <pc:sldMkLst>
          <pc:docMk/>
          <pc:sldMk cId="0" sldId="258"/>
        </pc:sldMkLst>
        <pc:spChg chg="add del mod">
          <ac:chgData name="Grith Kemnitz" userId="313a9052-b4bf-4feb-87f2-e13069cf91cb" providerId="ADAL" clId="{DF76197C-C92B-4524-8642-E2CC876C7181}" dt="2025-02-24T12:53:50.985" v="1891" actId="21"/>
          <ac:spMkLst>
            <pc:docMk/>
            <pc:sldMk cId="0" sldId="258"/>
            <ac:spMk id="2" creationId="{0660CD8B-DA61-4E1E-54D2-302B50BBBFD2}"/>
          </ac:spMkLst>
        </pc:spChg>
        <pc:spChg chg="add del mod">
          <ac:chgData name="Grith Kemnitz" userId="313a9052-b4bf-4feb-87f2-e13069cf91cb" providerId="ADAL" clId="{DF76197C-C92B-4524-8642-E2CC876C7181}" dt="2025-02-24T12:54:05.264" v="1895" actId="21"/>
          <ac:spMkLst>
            <pc:docMk/>
            <pc:sldMk cId="0" sldId="258"/>
            <ac:spMk id="3" creationId="{0660CD8B-DA61-4E1E-54D2-302B50BBBFD2}"/>
          </ac:spMkLst>
        </pc:spChg>
        <pc:spChg chg="add del mod">
          <ac:chgData name="Grith Kemnitz" userId="313a9052-b4bf-4feb-87f2-e13069cf91cb" providerId="ADAL" clId="{DF76197C-C92B-4524-8642-E2CC876C7181}" dt="2025-02-24T12:54:50.930" v="1977" actId="478"/>
          <ac:spMkLst>
            <pc:docMk/>
            <pc:sldMk cId="0" sldId="258"/>
            <ac:spMk id="4" creationId="{0660CD8B-DA61-4E1E-54D2-302B50BBBFD2}"/>
          </ac:spMkLst>
        </pc:spChg>
      </pc:sldChg>
      <pc:sldChg chg="modSp mod">
        <pc:chgData name="Grith Kemnitz" userId="313a9052-b4bf-4feb-87f2-e13069cf91cb" providerId="ADAL" clId="{DF76197C-C92B-4524-8642-E2CC876C7181}" dt="2025-02-24T08:15:04.472" v="1223" actId="20577"/>
        <pc:sldMkLst>
          <pc:docMk/>
          <pc:sldMk cId="0" sldId="259"/>
        </pc:sldMkLst>
        <pc:spChg chg="mod">
          <ac:chgData name="Grith Kemnitz" userId="313a9052-b4bf-4feb-87f2-e13069cf91cb" providerId="ADAL" clId="{DF76197C-C92B-4524-8642-E2CC876C7181}" dt="2025-02-24T08:15:04.472" v="1223" actId="20577"/>
          <ac:spMkLst>
            <pc:docMk/>
            <pc:sldMk cId="0" sldId="259"/>
            <ac:spMk id="135" creationId="{00000000-0000-0000-0000-000000000000}"/>
          </ac:spMkLst>
        </pc:spChg>
        <pc:spChg chg="mod">
          <ac:chgData name="Grith Kemnitz" userId="313a9052-b4bf-4feb-87f2-e13069cf91cb" providerId="ADAL" clId="{DF76197C-C92B-4524-8642-E2CC876C7181}" dt="2025-02-24T08:14:54.827" v="1221" actId="20577"/>
          <ac:spMkLst>
            <pc:docMk/>
            <pc:sldMk cId="0" sldId="259"/>
            <ac:spMk id="138" creationId="{00000000-0000-0000-0000-000000000000}"/>
          </ac:spMkLst>
        </pc:spChg>
      </pc:sldChg>
      <pc:sldChg chg="modSp mod">
        <pc:chgData name="Grith Kemnitz" userId="313a9052-b4bf-4feb-87f2-e13069cf91cb" providerId="ADAL" clId="{DF76197C-C92B-4524-8642-E2CC876C7181}" dt="2025-02-24T07:29:33.386" v="917" actId="20577"/>
        <pc:sldMkLst>
          <pc:docMk/>
          <pc:sldMk cId="0" sldId="262"/>
        </pc:sldMkLst>
        <pc:spChg chg="mod">
          <ac:chgData name="Grith Kemnitz" userId="313a9052-b4bf-4feb-87f2-e13069cf91cb" providerId="ADAL" clId="{DF76197C-C92B-4524-8642-E2CC876C7181}" dt="2025-02-24T07:29:33.386" v="917" actId="20577"/>
          <ac:spMkLst>
            <pc:docMk/>
            <pc:sldMk cId="0" sldId="262"/>
            <ac:spMk id="177" creationId="{00000000-0000-0000-0000-000000000000}"/>
          </ac:spMkLst>
        </pc:spChg>
        <pc:picChg chg="mod">
          <ac:chgData name="Grith Kemnitz" userId="313a9052-b4bf-4feb-87f2-e13069cf91cb" providerId="ADAL" clId="{DF76197C-C92B-4524-8642-E2CC876C7181}" dt="2025-02-24T07:29:22.514" v="903" actId="1076"/>
          <ac:picMkLst>
            <pc:docMk/>
            <pc:sldMk cId="0" sldId="262"/>
            <ac:picMk id="180" creationId="{00000000-0000-0000-0000-000000000000}"/>
          </ac:picMkLst>
        </pc:picChg>
      </pc:sldChg>
      <pc:sldChg chg="modSp mod">
        <pc:chgData name="Grith Kemnitz" userId="313a9052-b4bf-4feb-87f2-e13069cf91cb" providerId="ADAL" clId="{DF76197C-C92B-4524-8642-E2CC876C7181}" dt="2025-02-24T07:35:37.792" v="971" actId="20577"/>
        <pc:sldMkLst>
          <pc:docMk/>
          <pc:sldMk cId="0" sldId="263"/>
        </pc:sldMkLst>
        <pc:spChg chg="mod">
          <ac:chgData name="Grith Kemnitz" userId="313a9052-b4bf-4feb-87f2-e13069cf91cb" providerId="ADAL" clId="{DF76197C-C92B-4524-8642-E2CC876C7181}" dt="2025-02-24T07:28:21.585" v="835" actId="207"/>
          <ac:spMkLst>
            <pc:docMk/>
            <pc:sldMk cId="0" sldId="263"/>
            <ac:spMk id="186" creationId="{00000000-0000-0000-0000-000000000000}"/>
          </ac:spMkLst>
        </pc:spChg>
        <pc:spChg chg="mod">
          <ac:chgData name="Grith Kemnitz" userId="313a9052-b4bf-4feb-87f2-e13069cf91cb" providerId="ADAL" clId="{DF76197C-C92B-4524-8642-E2CC876C7181}" dt="2025-02-24T07:27:31.369" v="807" actId="20577"/>
          <ac:spMkLst>
            <pc:docMk/>
            <pc:sldMk cId="0" sldId="263"/>
            <ac:spMk id="187" creationId="{00000000-0000-0000-0000-000000000000}"/>
          </ac:spMkLst>
        </pc:spChg>
        <pc:spChg chg="mod">
          <ac:chgData name="Grith Kemnitz" userId="313a9052-b4bf-4feb-87f2-e13069cf91cb" providerId="ADAL" clId="{DF76197C-C92B-4524-8642-E2CC876C7181}" dt="2025-02-24T07:35:37.792" v="971" actId="20577"/>
          <ac:spMkLst>
            <pc:docMk/>
            <pc:sldMk cId="0" sldId="263"/>
            <ac:spMk id="188" creationId="{00000000-0000-0000-0000-000000000000}"/>
          </ac:spMkLst>
        </pc:spChg>
      </pc:sldChg>
      <pc:sldChg chg="modSp mod">
        <pc:chgData name="Grith Kemnitz" userId="313a9052-b4bf-4feb-87f2-e13069cf91cb" providerId="ADAL" clId="{DF76197C-C92B-4524-8642-E2CC876C7181}" dt="2025-02-24T12:56:33.973" v="2010" actId="20577"/>
        <pc:sldMkLst>
          <pc:docMk/>
          <pc:sldMk cId="0" sldId="264"/>
        </pc:sldMkLst>
        <pc:spChg chg="mod">
          <ac:chgData name="Grith Kemnitz" userId="313a9052-b4bf-4feb-87f2-e13069cf91cb" providerId="ADAL" clId="{DF76197C-C92B-4524-8642-E2CC876C7181}" dt="2025-02-24T11:20:59.374" v="1371" actId="20577"/>
          <ac:spMkLst>
            <pc:docMk/>
            <pc:sldMk cId="0" sldId="264"/>
            <ac:spMk id="199" creationId="{00000000-0000-0000-0000-000000000000}"/>
          </ac:spMkLst>
        </pc:spChg>
        <pc:spChg chg="mod">
          <ac:chgData name="Grith Kemnitz" userId="313a9052-b4bf-4feb-87f2-e13069cf91cb" providerId="ADAL" clId="{DF76197C-C92B-4524-8642-E2CC876C7181}" dt="2025-02-24T12:56:33.973" v="2010" actId="20577"/>
          <ac:spMkLst>
            <pc:docMk/>
            <pc:sldMk cId="0" sldId="264"/>
            <ac:spMk id="200" creationId="{00000000-0000-0000-0000-000000000000}"/>
          </ac:spMkLst>
        </pc:spChg>
        <pc:picChg chg="mod">
          <ac:chgData name="Grith Kemnitz" userId="313a9052-b4bf-4feb-87f2-e13069cf91cb" providerId="ADAL" clId="{DF76197C-C92B-4524-8642-E2CC876C7181}" dt="2025-02-24T08:12:19.683" v="1100" actId="688"/>
          <ac:picMkLst>
            <pc:docMk/>
            <pc:sldMk cId="0" sldId="264"/>
            <ac:picMk id="202" creationId="{00000000-0000-0000-0000-000000000000}"/>
          </ac:picMkLst>
        </pc:picChg>
      </pc:sldChg>
      <pc:sldChg chg="modSp mod modAnim">
        <pc:chgData name="Grith Kemnitz" userId="313a9052-b4bf-4feb-87f2-e13069cf91cb" providerId="ADAL" clId="{DF76197C-C92B-4524-8642-E2CC876C7181}" dt="2025-02-24T13:02:26.304" v="2064"/>
        <pc:sldMkLst>
          <pc:docMk/>
          <pc:sldMk cId="0" sldId="265"/>
        </pc:sldMkLst>
        <pc:spChg chg="mod">
          <ac:chgData name="Grith Kemnitz" userId="313a9052-b4bf-4feb-87f2-e13069cf91cb" providerId="ADAL" clId="{DF76197C-C92B-4524-8642-E2CC876C7181}" dt="2025-02-24T07:16:27.289" v="417" actId="20577"/>
          <ac:spMkLst>
            <pc:docMk/>
            <pc:sldMk cId="0" sldId="265"/>
            <ac:spMk id="212" creationId="{00000000-0000-0000-0000-000000000000}"/>
          </ac:spMkLst>
        </pc:spChg>
        <pc:spChg chg="mod">
          <ac:chgData name="Grith Kemnitz" userId="313a9052-b4bf-4feb-87f2-e13069cf91cb" providerId="ADAL" clId="{DF76197C-C92B-4524-8642-E2CC876C7181}" dt="2025-02-24T07:19:56.608" v="507" actId="20577"/>
          <ac:spMkLst>
            <pc:docMk/>
            <pc:sldMk cId="0" sldId="265"/>
            <ac:spMk id="213" creationId="{00000000-0000-0000-0000-000000000000}"/>
          </ac:spMkLst>
        </pc:spChg>
        <pc:spChg chg="mod">
          <ac:chgData name="Grith Kemnitz" userId="313a9052-b4bf-4feb-87f2-e13069cf91cb" providerId="ADAL" clId="{DF76197C-C92B-4524-8642-E2CC876C7181}" dt="2025-02-24T13:02:22.615" v="2063" actId="1076"/>
          <ac:spMkLst>
            <pc:docMk/>
            <pc:sldMk cId="0" sldId="265"/>
            <ac:spMk id="214" creationId="{00000000-0000-0000-0000-000000000000}"/>
          </ac:spMkLst>
        </pc:spChg>
      </pc:sldChg>
      <pc:sldChg chg="addSp delSp modSp new del mod">
        <pc:chgData name="Grith Kemnitz" userId="313a9052-b4bf-4feb-87f2-e13069cf91cb" providerId="ADAL" clId="{DF76197C-C92B-4524-8642-E2CC876C7181}" dt="2025-02-24T11:54:17.042" v="1890" actId="47"/>
        <pc:sldMkLst>
          <pc:docMk/>
          <pc:sldMk cId="779442111" sldId="268"/>
        </pc:sldMkLst>
        <pc:spChg chg="mod">
          <ac:chgData name="Grith Kemnitz" userId="313a9052-b4bf-4feb-87f2-e13069cf91cb" providerId="ADAL" clId="{DF76197C-C92B-4524-8642-E2CC876C7181}" dt="2025-02-24T08:15:34.768" v="1256" actId="20577"/>
          <ac:spMkLst>
            <pc:docMk/>
            <pc:sldMk cId="779442111" sldId="268"/>
            <ac:spMk id="2" creationId="{C90D2B58-C3AB-D41B-AB2C-CA56948E91EA}"/>
          </ac:spMkLst>
        </pc:spChg>
        <pc:spChg chg="add del mod">
          <ac:chgData name="Grith Kemnitz" userId="313a9052-b4bf-4feb-87f2-e13069cf91cb" providerId="ADAL" clId="{DF76197C-C92B-4524-8642-E2CC876C7181}" dt="2025-02-24T08:15:48.385" v="1259"/>
          <ac:spMkLst>
            <pc:docMk/>
            <pc:sldMk cId="779442111" sldId="268"/>
            <ac:spMk id="3" creationId="{244AB595-7AD4-9D68-E4AC-A543F9101295}"/>
          </ac:spMkLst>
        </pc:spChg>
        <pc:spChg chg="add mod">
          <ac:chgData name="Grith Kemnitz" userId="313a9052-b4bf-4feb-87f2-e13069cf91cb" providerId="ADAL" clId="{DF76197C-C92B-4524-8642-E2CC876C7181}" dt="2025-02-24T08:48:40.322" v="1365" actId="1076"/>
          <ac:spMkLst>
            <pc:docMk/>
            <pc:sldMk cId="779442111" sldId="268"/>
            <ac:spMk id="4" creationId="{395A4E44-7AB9-D988-44B4-2D88EC236074}"/>
          </ac:spMkLst>
        </pc:spChg>
        <pc:spChg chg="add del mod">
          <ac:chgData name="Grith Kemnitz" userId="313a9052-b4bf-4feb-87f2-e13069cf91cb" providerId="ADAL" clId="{DF76197C-C92B-4524-8642-E2CC876C7181}" dt="2025-02-24T08:16:15.084" v="1279" actId="478"/>
          <ac:spMkLst>
            <pc:docMk/>
            <pc:sldMk cId="779442111" sldId="268"/>
            <ac:spMk id="5" creationId="{2CA4F285-7DEF-0C39-4FDB-2533D61FB295}"/>
          </ac:spMkLst>
        </pc:spChg>
        <pc:spChg chg="add mod">
          <ac:chgData name="Grith Kemnitz" userId="313a9052-b4bf-4feb-87f2-e13069cf91cb" providerId="ADAL" clId="{DF76197C-C92B-4524-8642-E2CC876C7181}" dt="2025-02-24T08:17:17.659" v="1300" actId="465"/>
          <ac:spMkLst>
            <pc:docMk/>
            <pc:sldMk cId="779442111" sldId="268"/>
            <ac:spMk id="6" creationId="{9650A619-2DDB-816D-BA1C-E0C0F089CBF2}"/>
          </ac:spMkLst>
        </pc:spChg>
        <pc:spChg chg="add mod">
          <ac:chgData name="Grith Kemnitz" userId="313a9052-b4bf-4feb-87f2-e13069cf91cb" providerId="ADAL" clId="{DF76197C-C92B-4524-8642-E2CC876C7181}" dt="2025-02-24T08:17:17.659" v="1300" actId="465"/>
          <ac:spMkLst>
            <pc:docMk/>
            <pc:sldMk cId="779442111" sldId="268"/>
            <ac:spMk id="7" creationId="{5527674B-E75E-FFD0-A95C-B207F6900AD7}"/>
          </ac:spMkLst>
        </pc:spChg>
        <pc:spChg chg="add mod">
          <ac:chgData name="Grith Kemnitz" userId="313a9052-b4bf-4feb-87f2-e13069cf91cb" providerId="ADAL" clId="{DF76197C-C92B-4524-8642-E2CC876C7181}" dt="2025-02-24T08:17:17.659" v="1300" actId="465"/>
          <ac:spMkLst>
            <pc:docMk/>
            <pc:sldMk cId="779442111" sldId="268"/>
            <ac:spMk id="8" creationId="{29501343-0D31-819F-9FB9-244737A8572B}"/>
          </ac:spMkLst>
        </pc:spChg>
        <pc:spChg chg="add mod">
          <ac:chgData name="Grith Kemnitz" userId="313a9052-b4bf-4feb-87f2-e13069cf91cb" providerId="ADAL" clId="{DF76197C-C92B-4524-8642-E2CC876C7181}" dt="2025-02-24T08:17:17.659" v="1300" actId="465"/>
          <ac:spMkLst>
            <pc:docMk/>
            <pc:sldMk cId="779442111" sldId="268"/>
            <ac:spMk id="9" creationId="{FEE904D6-8611-10EF-B08A-941F5C1D1B1D}"/>
          </ac:spMkLst>
        </pc:spChg>
        <pc:spChg chg="add mod">
          <ac:chgData name="Grith Kemnitz" userId="313a9052-b4bf-4feb-87f2-e13069cf91cb" providerId="ADAL" clId="{DF76197C-C92B-4524-8642-E2CC876C7181}" dt="2025-02-24T08:17:17.659" v="1300" actId="465"/>
          <ac:spMkLst>
            <pc:docMk/>
            <pc:sldMk cId="779442111" sldId="268"/>
            <ac:spMk id="10" creationId="{ACCED9B3-9AC1-ECEC-588A-FC0CD7327B5C}"/>
          </ac:spMkLst>
        </pc:spChg>
        <pc:spChg chg="add mod">
          <ac:chgData name="Grith Kemnitz" userId="313a9052-b4bf-4feb-87f2-e13069cf91cb" providerId="ADAL" clId="{DF76197C-C92B-4524-8642-E2CC876C7181}" dt="2025-02-24T08:17:17.659" v="1300" actId="465"/>
          <ac:spMkLst>
            <pc:docMk/>
            <pc:sldMk cId="779442111" sldId="268"/>
            <ac:spMk id="11" creationId="{2230A763-F385-6A6E-9BEC-F94BE0290E18}"/>
          </ac:spMkLst>
        </pc:spChg>
        <pc:spChg chg="add mod">
          <ac:chgData name="Grith Kemnitz" userId="313a9052-b4bf-4feb-87f2-e13069cf91cb" providerId="ADAL" clId="{DF76197C-C92B-4524-8642-E2CC876C7181}" dt="2025-02-24T08:48:41.082" v="1366" actId="1076"/>
          <ac:spMkLst>
            <pc:docMk/>
            <pc:sldMk cId="779442111" sldId="268"/>
            <ac:spMk id="12" creationId="{92B2AA43-2D64-5ACD-22AF-D84B893AC1FE}"/>
          </ac:spMkLst>
        </pc:spChg>
      </pc:sldChg>
      <pc:sldChg chg="addSp delSp modSp new del mod">
        <pc:chgData name="Grith Kemnitz" userId="313a9052-b4bf-4feb-87f2-e13069cf91cb" providerId="ADAL" clId="{DF76197C-C92B-4524-8642-E2CC876C7181}" dt="2025-02-24T07:58:26.786" v="1011" actId="47"/>
        <pc:sldMkLst>
          <pc:docMk/>
          <pc:sldMk cId="3548060637" sldId="268"/>
        </pc:sldMkLst>
        <pc:spChg chg="mod">
          <ac:chgData name="Grith Kemnitz" userId="313a9052-b4bf-4feb-87f2-e13069cf91cb" providerId="ADAL" clId="{DF76197C-C92B-4524-8642-E2CC876C7181}" dt="2025-02-24T07:04:21.066" v="4" actId="20577"/>
          <ac:spMkLst>
            <pc:docMk/>
            <pc:sldMk cId="3548060637" sldId="268"/>
            <ac:spMk id="2" creationId="{D7854691-EA3C-C759-8F8C-83F185277395}"/>
          </ac:spMkLst>
        </pc:spChg>
        <pc:spChg chg="add del mod">
          <ac:chgData name="Grith Kemnitz" userId="313a9052-b4bf-4feb-87f2-e13069cf91cb" providerId="ADAL" clId="{DF76197C-C92B-4524-8642-E2CC876C7181}" dt="2025-02-24T07:05:09.674" v="21"/>
          <ac:spMkLst>
            <pc:docMk/>
            <pc:sldMk cId="3548060637" sldId="268"/>
            <ac:spMk id="3" creationId="{50AAE881-9456-D73F-FCA9-1BC8534F4174}"/>
          </ac:spMkLst>
        </pc:spChg>
        <pc:spChg chg="add mod">
          <ac:chgData name="Grith Kemnitz" userId="313a9052-b4bf-4feb-87f2-e13069cf91cb" providerId="ADAL" clId="{DF76197C-C92B-4524-8642-E2CC876C7181}" dt="2025-02-24T07:05:02.874" v="12" actId="20577"/>
          <ac:spMkLst>
            <pc:docMk/>
            <pc:sldMk cId="3548060637" sldId="268"/>
            <ac:spMk id="4" creationId="{80C1343D-1B97-151D-6A52-86E4F7E4712A}"/>
          </ac:spMkLst>
        </pc:spChg>
        <pc:spChg chg="add mod">
          <ac:chgData name="Grith Kemnitz" userId="313a9052-b4bf-4feb-87f2-e13069cf91cb" providerId="ADAL" clId="{DF76197C-C92B-4524-8642-E2CC876C7181}" dt="2025-02-24T07:24:10.030" v="541" actId="1076"/>
          <ac:spMkLst>
            <pc:docMk/>
            <pc:sldMk cId="3548060637" sldId="268"/>
            <ac:spMk id="5" creationId="{510F1E77-2C74-A126-7355-0BD02119D628}"/>
          </ac:spMkLst>
        </pc:spChg>
        <pc:spChg chg="add mod">
          <ac:chgData name="Grith Kemnitz" userId="313a9052-b4bf-4feb-87f2-e13069cf91cb" providerId="ADAL" clId="{DF76197C-C92B-4524-8642-E2CC876C7181}" dt="2025-02-24T07:24:28.456" v="543" actId="14100"/>
          <ac:spMkLst>
            <pc:docMk/>
            <pc:sldMk cId="3548060637" sldId="268"/>
            <ac:spMk id="6" creationId="{36BEA455-8198-F5D9-2D8D-7D0D205CCCDC}"/>
          </ac:spMkLst>
        </pc:spChg>
        <pc:spChg chg="add mod">
          <ac:chgData name="Grith Kemnitz" userId="313a9052-b4bf-4feb-87f2-e13069cf91cb" providerId="ADAL" clId="{DF76197C-C92B-4524-8642-E2CC876C7181}" dt="2025-02-24T07:05:26.300" v="39" actId="1076"/>
          <ac:spMkLst>
            <pc:docMk/>
            <pc:sldMk cId="3548060637" sldId="268"/>
            <ac:spMk id="7" creationId="{3EA9A7E4-BFD6-56A2-B217-1D52D0A75782}"/>
          </ac:spMkLst>
        </pc:spChg>
        <pc:spChg chg="add mod">
          <ac:chgData name="Grith Kemnitz" userId="313a9052-b4bf-4feb-87f2-e13069cf91cb" providerId="ADAL" clId="{DF76197C-C92B-4524-8642-E2CC876C7181}" dt="2025-02-24T07:05:42.242" v="41" actId="1076"/>
          <ac:spMkLst>
            <pc:docMk/>
            <pc:sldMk cId="3548060637" sldId="268"/>
            <ac:spMk id="8" creationId="{947F885C-6BFC-E145-6953-F956BB74C795}"/>
          </ac:spMkLst>
        </pc:spChg>
        <pc:spChg chg="add mod">
          <ac:chgData name="Grith Kemnitz" userId="313a9052-b4bf-4feb-87f2-e13069cf91cb" providerId="ADAL" clId="{DF76197C-C92B-4524-8642-E2CC876C7181}" dt="2025-02-24T07:24:30.895" v="544" actId="14100"/>
          <ac:spMkLst>
            <pc:docMk/>
            <pc:sldMk cId="3548060637" sldId="268"/>
            <ac:spMk id="9" creationId="{B2770FEC-5485-6D3C-731D-76FF31C0DC34}"/>
          </ac:spMkLst>
        </pc:spChg>
        <pc:spChg chg="add mod">
          <ac:chgData name="Grith Kemnitz" userId="313a9052-b4bf-4feb-87f2-e13069cf91cb" providerId="ADAL" clId="{DF76197C-C92B-4524-8642-E2CC876C7181}" dt="2025-02-24T07:05:54.426" v="45" actId="1076"/>
          <ac:spMkLst>
            <pc:docMk/>
            <pc:sldMk cId="3548060637" sldId="268"/>
            <ac:spMk id="10" creationId="{A83FE59D-9015-62DD-5C2C-4AC219A5B799}"/>
          </ac:spMkLst>
        </pc:spChg>
        <pc:spChg chg="add mod">
          <ac:chgData name="Grith Kemnitz" userId="313a9052-b4bf-4feb-87f2-e13069cf91cb" providerId="ADAL" clId="{DF76197C-C92B-4524-8642-E2CC876C7181}" dt="2025-02-24T07:24:35.545" v="545" actId="14100"/>
          <ac:spMkLst>
            <pc:docMk/>
            <pc:sldMk cId="3548060637" sldId="268"/>
            <ac:spMk id="11" creationId="{D8530859-041D-76E3-845E-8F64AABAEBFD}"/>
          </ac:spMkLst>
        </pc:spChg>
        <pc:spChg chg="add mod">
          <ac:chgData name="Grith Kemnitz" userId="313a9052-b4bf-4feb-87f2-e13069cf91cb" providerId="ADAL" clId="{DF76197C-C92B-4524-8642-E2CC876C7181}" dt="2025-02-24T07:06:17.877" v="50" actId="1076"/>
          <ac:spMkLst>
            <pc:docMk/>
            <pc:sldMk cId="3548060637" sldId="268"/>
            <ac:spMk id="12" creationId="{F0C486EC-6C0A-B8A5-2089-031FCE76BB5F}"/>
          </ac:spMkLst>
        </pc:spChg>
        <pc:spChg chg="add mod">
          <ac:chgData name="Grith Kemnitz" userId="313a9052-b4bf-4feb-87f2-e13069cf91cb" providerId="ADAL" clId="{DF76197C-C92B-4524-8642-E2CC876C7181}" dt="2025-02-24T07:24:25.337" v="542" actId="1076"/>
          <ac:spMkLst>
            <pc:docMk/>
            <pc:sldMk cId="3548060637" sldId="268"/>
            <ac:spMk id="13" creationId="{DBD09B8E-8BF6-8B50-9E4D-114435E02F52}"/>
          </ac:spMkLst>
        </pc:spChg>
        <pc:spChg chg="add mod">
          <ac:chgData name="Grith Kemnitz" userId="313a9052-b4bf-4feb-87f2-e13069cf91cb" providerId="ADAL" clId="{DF76197C-C92B-4524-8642-E2CC876C7181}" dt="2025-02-24T07:06:45.087" v="54" actId="1076"/>
          <ac:spMkLst>
            <pc:docMk/>
            <pc:sldMk cId="3548060637" sldId="268"/>
            <ac:spMk id="14" creationId="{2BA615CE-DEFA-F169-63E5-B96E3DF30FB8}"/>
          </ac:spMkLst>
        </pc:spChg>
        <pc:spChg chg="add mod">
          <ac:chgData name="Grith Kemnitz" userId="313a9052-b4bf-4feb-87f2-e13069cf91cb" providerId="ADAL" clId="{DF76197C-C92B-4524-8642-E2CC876C7181}" dt="2025-02-24T07:24:40.870" v="546" actId="14100"/>
          <ac:spMkLst>
            <pc:docMk/>
            <pc:sldMk cId="3548060637" sldId="268"/>
            <ac:spMk id="15" creationId="{D1E0BC73-A1BA-E95F-8CEB-D19CF14A2059}"/>
          </ac:spMkLst>
        </pc:spChg>
        <pc:spChg chg="add mod">
          <ac:chgData name="Grith Kemnitz" userId="313a9052-b4bf-4feb-87f2-e13069cf91cb" providerId="ADAL" clId="{DF76197C-C92B-4524-8642-E2CC876C7181}" dt="2025-02-24T07:24:59.387" v="549" actId="1076"/>
          <ac:spMkLst>
            <pc:docMk/>
            <pc:sldMk cId="3548060637" sldId="268"/>
            <ac:spMk id="17" creationId="{659C8F62-3D72-634A-31B2-20CD5B6FD511}"/>
          </ac:spMkLst>
        </pc:spChg>
        <pc:spChg chg="add mod">
          <ac:chgData name="Grith Kemnitz" userId="313a9052-b4bf-4feb-87f2-e13069cf91cb" providerId="ADAL" clId="{DF76197C-C92B-4524-8642-E2CC876C7181}" dt="2025-02-24T07:24:55.689" v="548" actId="1076"/>
          <ac:spMkLst>
            <pc:docMk/>
            <pc:sldMk cId="3548060637" sldId="268"/>
            <ac:spMk id="18" creationId="{875A7F46-4F8B-F1DE-14F1-EEC638C46655}"/>
          </ac:spMkLst>
        </pc:spChg>
      </pc:sldChg>
      <pc:sldChg chg="addSp modSp add mod modAnim">
        <pc:chgData name="Grith Kemnitz" userId="313a9052-b4bf-4feb-87f2-e13069cf91cb" providerId="ADAL" clId="{DF76197C-C92B-4524-8642-E2CC876C7181}" dt="2025-02-24T13:44:20.274" v="2557" actId="20577"/>
        <pc:sldMkLst>
          <pc:docMk/>
          <pc:sldMk cId="2904535001" sldId="269"/>
        </pc:sldMkLst>
        <pc:spChg chg="add mod">
          <ac:chgData name="Grith Kemnitz" userId="313a9052-b4bf-4feb-87f2-e13069cf91cb" providerId="ADAL" clId="{DF76197C-C92B-4524-8642-E2CC876C7181}" dt="2025-02-24T11:42:46.878" v="1425" actId="14100"/>
          <ac:spMkLst>
            <pc:docMk/>
            <pc:sldMk cId="2904535001" sldId="269"/>
            <ac:spMk id="3" creationId="{519105BF-C6F9-27E4-64B8-3FD217150F33}"/>
          </ac:spMkLst>
        </pc:spChg>
        <pc:spChg chg="add mod">
          <ac:chgData name="Grith Kemnitz" userId="313a9052-b4bf-4feb-87f2-e13069cf91cb" providerId="ADAL" clId="{DF76197C-C92B-4524-8642-E2CC876C7181}" dt="2025-02-24T11:38:28.071" v="1399" actId="571"/>
          <ac:spMkLst>
            <pc:docMk/>
            <pc:sldMk cId="2904535001" sldId="269"/>
            <ac:spMk id="5" creationId="{4489CC77-3607-B0AB-F4A1-4BC460F22EAC}"/>
          </ac:spMkLst>
        </pc:spChg>
        <pc:spChg chg="add mod">
          <ac:chgData name="Grith Kemnitz" userId="313a9052-b4bf-4feb-87f2-e13069cf91cb" providerId="ADAL" clId="{DF76197C-C92B-4524-8642-E2CC876C7181}" dt="2025-02-24T11:38:27.624" v="1398" actId="571"/>
          <ac:spMkLst>
            <pc:docMk/>
            <pc:sldMk cId="2904535001" sldId="269"/>
            <ac:spMk id="7" creationId="{AB01E7DD-0396-A0A8-6B97-1BEDF28AA98F}"/>
          </ac:spMkLst>
        </pc:spChg>
        <pc:spChg chg="add mod">
          <ac:chgData name="Grith Kemnitz" userId="313a9052-b4bf-4feb-87f2-e13069cf91cb" providerId="ADAL" clId="{DF76197C-C92B-4524-8642-E2CC876C7181}" dt="2025-02-24T11:38:27.295" v="1397" actId="571"/>
          <ac:spMkLst>
            <pc:docMk/>
            <pc:sldMk cId="2904535001" sldId="269"/>
            <ac:spMk id="9" creationId="{8BA95348-1F0D-8787-E46C-8B5A47953664}"/>
          </ac:spMkLst>
        </pc:spChg>
        <pc:spChg chg="add mod">
          <ac:chgData name="Grith Kemnitz" userId="313a9052-b4bf-4feb-87f2-e13069cf91cb" providerId="ADAL" clId="{DF76197C-C92B-4524-8642-E2CC876C7181}" dt="2025-02-24T11:38:26.993" v="1396" actId="571"/>
          <ac:spMkLst>
            <pc:docMk/>
            <pc:sldMk cId="2904535001" sldId="269"/>
            <ac:spMk id="11" creationId="{8C41133F-246E-9B86-7C57-464F7811532B}"/>
          </ac:spMkLst>
        </pc:spChg>
        <pc:spChg chg="add mod">
          <ac:chgData name="Grith Kemnitz" userId="313a9052-b4bf-4feb-87f2-e13069cf91cb" providerId="ADAL" clId="{DF76197C-C92B-4524-8642-E2CC876C7181}" dt="2025-02-24T11:38:26.645" v="1395" actId="571"/>
          <ac:spMkLst>
            <pc:docMk/>
            <pc:sldMk cId="2904535001" sldId="269"/>
            <ac:spMk id="13" creationId="{0115466A-309F-E96D-E308-96E4CB7F7D69}"/>
          </ac:spMkLst>
        </pc:spChg>
        <pc:spChg chg="add mod">
          <ac:chgData name="Grith Kemnitz" userId="313a9052-b4bf-4feb-87f2-e13069cf91cb" providerId="ADAL" clId="{DF76197C-C92B-4524-8642-E2CC876C7181}" dt="2025-02-24T11:38:26.224" v="1394" actId="571"/>
          <ac:spMkLst>
            <pc:docMk/>
            <pc:sldMk cId="2904535001" sldId="269"/>
            <ac:spMk id="15" creationId="{FD9C0107-29C1-F098-6227-6105256F9FCA}"/>
          </ac:spMkLst>
        </pc:spChg>
        <pc:spChg chg="add mod">
          <ac:chgData name="Grith Kemnitz" userId="313a9052-b4bf-4feb-87f2-e13069cf91cb" providerId="ADAL" clId="{DF76197C-C92B-4524-8642-E2CC876C7181}" dt="2025-02-24T11:38:24.905" v="1393" actId="571"/>
          <ac:spMkLst>
            <pc:docMk/>
            <pc:sldMk cId="2904535001" sldId="269"/>
            <ac:spMk id="17" creationId="{60A42CFE-BBD3-DE7C-F79E-4231DEC733DC}"/>
          </ac:spMkLst>
        </pc:spChg>
        <pc:spChg chg="add mod">
          <ac:chgData name="Grith Kemnitz" userId="313a9052-b4bf-4feb-87f2-e13069cf91cb" providerId="ADAL" clId="{DF76197C-C92B-4524-8642-E2CC876C7181}" dt="2025-02-24T11:42:59.283" v="1427" actId="14100"/>
          <ac:spMkLst>
            <pc:docMk/>
            <pc:sldMk cId="2904535001" sldId="269"/>
            <ac:spMk id="18" creationId="{E2E34E45-EA8F-BAB3-A19F-47A4E473E6CC}"/>
          </ac:spMkLst>
        </pc:spChg>
        <pc:spChg chg="add mod">
          <ac:chgData name="Grith Kemnitz" userId="313a9052-b4bf-4feb-87f2-e13069cf91cb" providerId="ADAL" clId="{DF76197C-C92B-4524-8642-E2CC876C7181}" dt="2025-02-24T11:43:19.166" v="1432" actId="20577"/>
          <ac:spMkLst>
            <pc:docMk/>
            <pc:sldMk cId="2904535001" sldId="269"/>
            <ac:spMk id="19" creationId="{343FFEC8-9533-CBD5-B161-180A207EC67F}"/>
          </ac:spMkLst>
        </pc:spChg>
        <pc:spChg chg="add mod">
          <ac:chgData name="Grith Kemnitz" userId="313a9052-b4bf-4feb-87f2-e13069cf91cb" providerId="ADAL" clId="{DF76197C-C92B-4524-8642-E2CC876C7181}" dt="2025-02-24T11:53:45.715" v="1850" actId="20577"/>
          <ac:spMkLst>
            <pc:docMk/>
            <pc:sldMk cId="2904535001" sldId="269"/>
            <ac:spMk id="20" creationId="{99190838-496B-030E-5205-6C1DC7D060CB}"/>
          </ac:spMkLst>
        </pc:spChg>
        <pc:spChg chg="add mod">
          <ac:chgData name="Grith Kemnitz" userId="313a9052-b4bf-4feb-87f2-e13069cf91cb" providerId="ADAL" clId="{DF76197C-C92B-4524-8642-E2CC876C7181}" dt="2025-02-24T11:43:45.377" v="1437" actId="14100"/>
          <ac:spMkLst>
            <pc:docMk/>
            <pc:sldMk cId="2904535001" sldId="269"/>
            <ac:spMk id="21" creationId="{D4006C07-FA03-86EE-99F3-C25B2403DAF4}"/>
          </ac:spMkLst>
        </pc:spChg>
        <pc:spChg chg="add mod">
          <ac:chgData name="Grith Kemnitz" userId="313a9052-b4bf-4feb-87f2-e13069cf91cb" providerId="ADAL" clId="{DF76197C-C92B-4524-8642-E2CC876C7181}" dt="2025-02-24T11:44:20.918" v="1451" actId="6549"/>
          <ac:spMkLst>
            <pc:docMk/>
            <pc:sldMk cId="2904535001" sldId="269"/>
            <ac:spMk id="22" creationId="{C3D6EE46-4AE9-FC1F-F10D-8228B4B8B9FF}"/>
          </ac:spMkLst>
        </pc:spChg>
        <pc:spChg chg="add mod">
          <ac:chgData name="Grith Kemnitz" userId="313a9052-b4bf-4feb-87f2-e13069cf91cb" providerId="ADAL" clId="{DF76197C-C92B-4524-8642-E2CC876C7181}" dt="2025-02-24T11:51:56.762" v="1663" actId="20577"/>
          <ac:spMkLst>
            <pc:docMk/>
            <pc:sldMk cId="2904535001" sldId="269"/>
            <ac:spMk id="23" creationId="{DE37A504-2EAE-089C-7046-7E1F3CE17076}"/>
          </ac:spMkLst>
        </pc:spChg>
        <pc:spChg chg="add mod">
          <ac:chgData name="Grith Kemnitz" userId="313a9052-b4bf-4feb-87f2-e13069cf91cb" providerId="ADAL" clId="{DF76197C-C92B-4524-8642-E2CC876C7181}" dt="2025-02-24T13:01:04.009" v="2036" actId="20577"/>
          <ac:spMkLst>
            <pc:docMk/>
            <pc:sldMk cId="2904535001" sldId="269"/>
            <ac:spMk id="24" creationId="{227ED70B-650D-C85F-9BEB-5FA31D6B3242}"/>
          </ac:spMkLst>
        </pc:spChg>
        <pc:spChg chg="add mod">
          <ac:chgData name="Grith Kemnitz" userId="313a9052-b4bf-4feb-87f2-e13069cf91cb" providerId="ADAL" clId="{DF76197C-C92B-4524-8642-E2CC876C7181}" dt="2025-02-24T11:44:41.840" v="1454" actId="14100"/>
          <ac:spMkLst>
            <pc:docMk/>
            <pc:sldMk cId="2904535001" sldId="269"/>
            <ac:spMk id="25" creationId="{78E24E7A-A447-8A03-6D59-D85D0E7915F5}"/>
          </ac:spMkLst>
        </pc:spChg>
        <pc:spChg chg="add mod">
          <ac:chgData name="Grith Kemnitz" userId="313a9052-b4bf-4feb-87f2-e13069cf91cb" providerId="ADAL" clId="{DF76197C-C92B-4524-8642-E2CC876C7181}" dt="2025-02-24T13:44:20.274" v="2557" actId="20577"/>
          <ac:spMkLst>
            <pc:docMk/>
            <pc:sldMk cId="2904535001" sldId="269"/>
            <ac:spMk id="26" creationId="{A93F35B2-CCB3-3BB0-6F6A-BA8C830E6A2C}"/>
          </ac:spMkLst>
        </pc:spChg>
        <pc:spChg chg="add mod">
          <ac:chgData name="Grith Kemnitz" userId="313a9052-b4bf-4feb-87f2-e13069cf91cb" providerId="ADAL" clId="{DF76197C-C92B-4524-8642-E2CC876C7181}" dt="2025-02-24T11:45:12.905" v="1459" actId="14100"/>
          <ac:spMkLst>
            <pc:docMk/>
            <pc:sldMk cId="2904535001" sldId="269"/>
            <ac:spMk id="27" creationId="{0858456E-137C-A401-8DF0-2E5B67C02A37}"/>
          </ac:spMkLst>
        </pc:spChg>
        <pc:spChg chg="add mod">
          <ac:chgData name="Grith Kemnitz" userId="313a9052-b4bf-4feb-87f2-e13069cf91cb" providerId="ADAL" clId="{DF76197C-C92B-4524-8642-E2CC876C7181}" dt="2025-02-24T11:45:46.655" v="1461" actId="14100"/>
          <ac:spMkLst>
            <pc:docMk/>
            <pc:sldMk cId="2904535001" sldId="269"/>
            <ac:spMk id="28" creationId="{50F858D6-2345-436F-0B3A-49C0F1F77F55}"/>
          </ac:spMkLst>
        </pc:spChg>
        <pc:spChg chg="add mod">
          <ac:chgData name="Grith Kemnitz" userId="313a9052-b4bf-4feb-87f2-e13069cf91cb" providerId="ADAL" clId="{DF76197C-C92B-4524-8642-E2CC876C7181}" dt="2025-02-24T11:45:59.473" v="1463" actId="14100"/>
          <ac:spMkLst>
            <pc:docMk/>
            <pc:sldMk cId="2904535001" sldId="269"/>
            <ac:spMk id="29" creationId="{902E6186-5CED-443A-513F-973A15C55BFF}"/>
          </ac:spMkLst>
        </pc:spChg>
        <pc:spChg chg="add mod">
          <ac:chgData name="Grith Kemnitz" userId="313a9052-b4bf-4feb-87f2-e13069cf91cb" providerId="ADAL" clId="{DF76197C-C92B-4524-8642-E2CC876C7181}" dt="2025-02-24T11:54:06.395" v="1889" actId="20577"/>
          <ac:spMkLst>
            <pc:docMk/>
            <pc:sldMk cId="2904535001" sldId="269"/>
            <ac:spMk id="30" creationId="{6179CEC7-5A37-85DB-1F02-176EC6C27243}"/>
          </ac:spMkLst>
        </pc:spChg>
        <pc:spChg chg="add mod">
          <ac:chgData name="Grith Kemnitz" userId="313a9052-b4bf-4feb-87f2-e13069cf91cb" providerId="ADAL" clId="{DF76197C-C92B-4524-8642-E2CC876C7181}" dt="2025-02-24T13:42:58.907" v="2495" actId="20577"/>
          <ac:spMkLst>
            <pc:docMk/>
            <pc:sldMk cId="2904535001" sldId="269"/>
            <ac:spMk id="31" creationId="{A522D44A-6102-27C8-7338-BDD228A26139}"/>
          </ac:spMkLst>
        </pc:spChg>
        <pc:spChg chg="add mod">
          <ac:chgData name="Grith Kemnitz" userId="313a9052-b4bf-4feb-87f2-e13069cf91cb" providerId="ADAL" clId="{DF76197C-C92B-4524-8642-E2CC876C7181}" dt="2025-02-24T13:01:10.774" v="2050" actId="20577"/>
          <ac:spMkLst>
            <pc:docMk/>
            <pc:sldMk cId="2904535001" sldId="269"/>
            <ac:spMk id="32" creationId="{5F56F793-3938-2A79-B562-CAA6CED28D60}"/>
          </ac:spMkLst>
        </pc:spChg>
        <pc:spChg chg="add mod">
          <ac:chgData name="Grith Kemnitz" userId="313a9052-b4bf-4feb-87f2-e13069cf91cb" providerId="ADAL" clId="{DF76197C-C92B-4524-8642-E2CC876C7181}" dt="2025-02-24T11:49:19.315" v="1583" actId="255"/>
          <ac:spMkLst>
            <pc:docMk/>
            <pc:sldMk cId="2904535001" sldId="269"/>
            <ac:spMk id="33" creationId="{92AD65B2-2573-895F-C1A1-E0C2D0FAEB6F}"/>
          </ac:spMkLst>
        </pc:spChg>
        <pc:spChg chg="mod">
          <ac:chgData name="Grith Kemnitz" userId="313a9052-b4bf-4feb-87f2-e13069cf91cb" providerId="ADAL" clId="{DF76197C-C92B-4524-8642-E2CC876C7181}" dt="2025-02-24T11:37:00.525" v="1374" actId="20577"/>
          <ac:spMkLst>
            <pc:docMk/>
            <pc:sldMk cId="2904535001" sldId="269"/>
            <ac:spMk id="91" creationId="{680D0D4E-83B4-FBB5-6901-9F8084A95C53}"/>
          </ac:spMkLst>
        </pc:spChg>
        <pc:spChg chg="mod">
          <ac:chgData name="Grith Kemnitz" userId="313a9052-b4bf-4feb-87f2-e13069cf91cb" providerId="ADAL" clId="{DF76197C-C92B-4524-8642-E2CC876C7181}" dt="2025-02-24T13:01:24.475" v="2056" actId="20577"/>
          <ac:spMkLst>
            <pc:docMk/>
            <pc:sldMk cId="2904535001" sldId="269"/>
            <ac:spMk id="92" creationId="{76D1EFBD-B394-ADD5-6E10-17DC960F13E7}"/>
          </ac:spMkLst>
        </pc:spChg>
        <pc:picChg chg="add mod">
          <ac:chgData name="Grith Kemnitz" userId="313a9052-b4bf-4feb-87f2-e13069cf91cb" providerId="ADAL" clId="{DF76197C-C92B-4524-8642-E2CC876C7181}" dt="2025-02-24T11:41:45.858" v="1422" actId="12788"/>
          <ac:picMkLst>
            <pc:docMk/>
            <pc:sldMk cId="2904535001" sldId="269"/>
            <ac:picMk id="2" creationId="{F6A793C9-5A58-6CD8-DE31-6E73B2293FD2}"/>
          </ac:picMkLst>
        </pc:picChg>
        <pc:picChg chg="add mod">
          <ac:chgData name="Grith Kemnitz" userId="313a9052-b4bf-4feb-87f2-e13069cf91cb" providerId="ADAL" clId="{DF76197C-C92B-4524-8642-E2CC876C7181}" dt="2025-02-24T11:38:28.071" v="1399" actId="571"/>
          <ac:picMkLst>
            <pc:docMk/>
            <pc:sldMk cId="2904535001" sldId="269"/>
            <ac:picMk id="4" creationId="{0CB51AB5-1D11-A992-9F54-1714B85642AE}"/>
          </ac:picMkLst>
        </pc:picChg>
        <pc:picChg chg="add mod">
          <ac:chgData name="Grith Kemnitz" userId="313a9052-b4bf-4feb-87f2-e13069cf91cb" providerId="ADAL" clId="{DF76197C-C92B-4524-8642-E2CC876C7181}" dt="2025-02-24T11:38:27.624" v="1398" actId="571"/>
          <ac:picMkLst>
            <pc:docMk/>
            <pc:sldMk cId="2904535001" sldId="269"/>
            <ac:picMk id="6" creationId="{94DBB184-FDD0-0686-4248-C108062E00A2}"/>
          </ac:picMkLst>
        </pc:picChg>
        <pc:picChg chg="add mod">
          <ac:chgData name="Grith Kemnitz" userId="313a9052-b4bf-4feb-87f2-e13069cf91cb" providerId="ADAL" clId="{DF76197C-C92B-4524-8642-E2CC876C7181}" dt="2025-02-24T11:38:27.295" v="1397" actId="571"/>
          <ac:picMkLst>
            <pc:docMk/>
            <pc:sldMk cId="2904535001" sldId="269"/>
            <ac:picMk id="8" creationId="{47506F6E-237C-D60A-823A-C9874E94CD3A}"/>
          </ac:picMkLst>
        </pc:picChg>
        <pc:picChg chg="add mod">
          <ac:chgData name="Grith Kemnitz" userId="313a9052-b4bf-4feb-87f2-e13069cf91cb" providerId="ADAL" clId="{DF76197C-C92B-4524-8642-E2CC876C7181}" dt="2025-02-24T11:38:26.993" v="1396" actId="571"/>
          <ac:picMkLst>
            <pc:docMk/>
            <pc:sldMk cId="2904535001" sldId="269"/>
            <ac:picMk id="10" creationId="{8A660A43-735C-AD38-1353-AE9E43623793}"/>
          </ac:picMkLst>
        </pc:picChg>
        <pc:picChg chg="add mod">
          <ac:chgData name="Grith Kemnitz" userId="313a9052-b4bf-4feb-87f2-e13069cf91cb" providerId="ADAL" clId="{DF76197C-C92B-4524-8642-E2CC876C7181}" dt="2025-02-24T11:38:26.645" v="1395" actId="571"/>
          <ac:picMkLst>
            <pc:docMk/>
            <pc:sldMk cId="2904535001" sldId="269"/>
            <ac:picMk id="12" creationId="{170E58D0-2DCC-D609-55C0-D5A26619009E}"/>
          </ac:picMkLst>
        </pc:picChg>
        <pc:picChg chg="add mod">
          <ac:chgData name="Grith Kemnitz" userId="313a9052-b4bf-4feb-87f2-e13069cf91cb" providerId="ADAL" clId="{DF76197C-C92B-4524-8642-E2CC876C7181}" dt="2025-02-24T11:38:26.224" v="1394" actId="571"/>
          <ac:picMkLst>
            <pc:docMk/>
            <pc:sldMk cId="2904535001" sldId="269"/>
            <ac:picMk id="14" creationId="{3BADC297-CEFC-F393-7955-F56599F665ED}"/>
          </ac:picMkLst>
        </pc:picChg>
        <pc:picChg chg="add mod">
          <ac:chgData name="Grith Kemnitz" userId="313a9052-b4bf-4feb-87f2-e13069cf91cb" providerId="ADAL" clId="{DF76197C-C92B-4524-8642-E2CC876C7181}" dt="2025-02-24T11:38:24.905" v="1393" actId="571"/>
          <ac:picMkLst>
            <pc:docMk/>
            <pc:sldMk cId="2904535001" sldId="269"/>
            <ac:picMk id="16" creationId="{B9B74C6F-8595-8689-B193-21A39625F24C}"/>
          </ac:picMkLst>
        </pc:picChg>
        <pc:picChg chg="mod">
          <ac:chgData name="Grith Kemnitz" userId="313a9052-b4bf-4feb-87f2-e13069cf91cb" providerId="ADAL" clId="{DF76197C-C92B-4524-8642-E2CC876C7181}" dt="2025-02-24T11:43:41.702" v="1436" actId="1076"/>
          <ac:picMkLst>
            <pc:docMk/>
            <pc:sldMk cId="2904535001" sldId="269"/>
            <ac:picMk id="90" creationId="{85116356-B58B-9EBD-1E14-67F916C8A811}"/>
          </ac:picMkLst>
        </pc:picChg>
        <pc:picChg chg="mod">
          <ac:chgData name="Grith Kemnitz" userId="313a9052-b4bf-4feb-87f2-e13069cf91cb" providerId="ADAL" clId="{DF76197C-C92B-4524-8642-E2CC876C7181}" dt="2025-02-24T11:41:45.858" v="1422" actId="12788"/>
          <ac:picMkLst>
            <pc:docMk/>
            <pc:sldMk cId="2904535001" sldId="269"/>
            <ac:picMk id="95" creationId="{AA5DAE56-16EA-B69E-4DC2-B15D333B7EC3}"/>
          </ac:picMkLst>
        </pc:picChg>
        <pc:picChg chg="mod">
          <ac:chgData name="Grith Kemnitz" userId="313a9052-b4bf-4feb-87f2-e13069cf91cb" providerId="ADAL" clId="{DF76197C-C92B-4524-8642-E2CC876C7181}" dt="2025-02-24T11:41:45.858" v="1422" actId="12788"/>
          <ac:picMkLst>
            <pc:docMk/>
            <pc:sldMk cId="2904535001" sldId="269"/>
            <ac:picMk id="96" creationId="{34F09283-2BBE-1AA9-4492-F2B3AF5B821B}"/>
          </ac:picMkLst>
        </pc:picChg>
        <pc:picChg chg="mod">
          <ac:chgData name="Grith Kemnitz" userId="313a9052-b4bf-4feb-87f2-e13069cf91cb" providerId="ADAL" clId="{DF76197C-C92B-4524-8642-E2CC876C7181}" dt="2025-02-24T11:41:45.858" v="1422" actId="12788"/>
          <ac:picMkLst>
            <pc:docMk/>
            <pc:sldMk cId="2904535001" sldId="269"/>
            <ac:picMk id="97" creationId="{82724797-5ACB-9130-2BFF-B5FDCB0C97F6}"/>
          </ac:picMkLst>
        </pc:picChg>
        <pc:picChg chg="mod">
          <ac:chgData name="Grith Kemnitz" userId="313a9052-b4bf-4feb-87f2-e13069cf91cb" providerId="ADAL" clId="{DF76197C-C92B-4524-8642-E2CC876C7181}" dt="2025-02-24T11:41:45.858" v="1422" actId="12788"/>
          <ac:picMkLst>
            <pc:docMk/>
            <pc:sldMk cId="2904535001" sldId="269"/>
            <ac:picMk id="98" creationId="{6F2911F8-8AFD-CB46-AFF3-CDB6D808BB70}"/>
          </ac:picMkLst>
        </pc:picChg>
        <pc:picChg chg="mod">
          <ac:chgData name="Grith Kemnitz" userId="313a9052-b4bf-4feb-87f2-e13069cf91cb" providerId="ADAL" clId="{DF76197C-C92B-4524-8642-E2CC876C7181}" dt="2025-02-24T11:41:45.858" v="1422" actId="12788"/>
          <ac:picMkLst>
            <pc:docMk/>
            <pc:sldMk cId="2904535001" sldId="269"/>
            <ac:picMk id="99" creationId="{970568F9-1735-4E37-A841-2BA69F398F43}"/>
          </ac:picMkLst>
        </pc:picChg>
        <pc:picChg chg="mod">
          <ac:chgData name="Grith Kemnitz" userId="313a9052-b4bf-4feb-87f2-e13069cf91cb" providerId="ADAL" clId="{DF76197C-C92B-4524-8642-E2CC876C7181}" dt="2025-02-24T11:41:45.858" v="1422" actId="12788"/>
          <ac:picMkLst>
            <pc:docMk/>
            <pc:sldMk cId="2904535001" sldId="269"/>
            <ac:picMk id="100" creationId="{BE4FA43C-ED3F-B5BF-F453-BC5BC4DDC9FA}"/>
          </ac:picMkLst>
        </pc:picChg>
        <pc:picChg chg="mod">
          <ac:chgData name="Grith Kemnitz" userId="313a9052-b4bf-4feb-87f2-e13069cf91cb" providerId="ADAL" clId="{DF76197C-C92B-4524-8642-E2CC876C7181}" dt="2025-02-24T11:41:45.858" v="1422" actId="12788"/>
          <ac:picMkLst>
            <pc:docMk/>
            <pc:sldMk cId="2904535001" sldId="269"/>
            <ac:picMk id="101" creationId="{98A007FC-43F4-123A-EA6D-B6C3C8FEA5B1}"/>
          </ac:picMkLst>
        </pc:picChg>
      </pc:sldChg>
      <pc:sldChg chg="modSp add del mod">
        <pc:chgData name="Grith Kemnitz" userId="313a9052-b4bf-4feb-87f2-e13069cf91cb" providerId="ADAL" clId="{DF76197C-C92B-4524-8642-E2CC876C7181}" dt="2025-02-24T13:32:42.939" v="2128" actId="47"/>
        <pc:sldMkLst>
          <pc:docMk/>
          <pc:sldMk cId="3803467036" sldId="270"/>
        </pc:sldMkLst>
        <pc:spChg chg="mod">
          <ac:chgData name="Grith Kemnitz" userId="313a9052-b4bf-4feb-87f2-e13069cf91cb" providerId="ADAL" clId="{DF76197C-C92B-4524-8642-E2CC876C7181}" dt="2025-02-24T13:05:21.224" v="2125" actId="20577"/>
          <ac:spMkLst>
            <pc:docMk/>
            <pc:sldMk cId="3803467036" sldId="270"/>
            <ac:spMk id="134" creationId="{2DA73D05-FF01-3047-D471-92AC9C7210DA}"/>
          </ac:spMkLst>
        </pc:spChg>
      </pc:sldChg>
      <pc:sldChg chg="addSp delSp modSp add mod modAnim modNotesTx">
        <pc:chgData name="Grith Kemnitz" userId="313a9052-b4bf-4feb-87f2-e13069cf91cb" providerId="ADAL" clId="{DF76197C-C92B-4524-8642-E2CC876C7181}" dt="2025-02-24T14:13:16.823" v="3329"/>
        <pc:sldMkLst>
          <pc:docMk/>
          <pc:sldMk cId="278111924" sldId="271"/>
        </pc:sldMkLst>
        <pc:spChg chg="add mod">
          <ac:chgData name="Grith Kemnitz" userId="313a9052-b4bf-4feb-87f2-e13069cf91cb" providerId="ADAL" clId="{DF76197C-C92B-4524-8642-E2CC876C7181}" dt="2025-02-24T14:11:48.068" v="3325" actId="108"/>
          <ac:spMkLst>
            <pc:docMk/>
            <pc:sldMk cId="278111924" sldId="271"/>
            <ac:spMk id="3" creationId="{0826218D-FC76-2C66-2EE9-1C1AE3A45741}"/>
          </ac:spMkLst>
        </pc:spChg>
        <pc:spChg chg="add del mod">
          <ac:chgData name="Grith Kemnitz" userId="313a9052-b4bf-4feb-87f2-e13069cf91cb" providerId="ADAL" clId="{DF76197C-C92B-4524-8642-E2CC876C7181}" dt="2025-02-24T13:56:41.216" v="3030" actId="478"/>
          <ac:spMkLst>
            <pc:docMk/>
            <pc:sldMk cId="278111924" sldId="271"/>
            <ac:spMk id="5" creationId="{6188C8D7-6BDD-4E3B-2B60-FA093BBC76EE}"/>
          </ac:spMkLst>
        </pc:spChg>
        <pc:spChg chg="add mod">
          <ac:chgData name="Grith Kemnitz" userId="313a9052-b4bf-4feb-87f2-e13069cf91cb" providerId="ADAL" clId="{DF76197C-C92B-4524-8642-E2CC876C7181}" dt="2025-02-24T14:11:33.869" v="3322" actId="113"/>
          <ac:spMkLst>
            <pc:docMk/>
            <pc:sldMk cId="278111924" sldId="271"/>
            <ac:spMk id="7" creationId="{3F8568FD-144F-BC44-F2F6-F9F7B4ED222B}"/>
          </ac:spMkLst>
        </pc:spChg>
        <pc:spChg chg="mod">
          <ac:chgData name="Grith Kemnitz" userId="313a9052-b4bf-4feb-87f2-e13069cf91cb" providerId="ADAL" clId="{DF76197C-C92B-4524-8642-E2CC876C7181}" dt="2025-02-24T13:32:39.517" v="2127"/>
          <ac:spMkLst>
            <pc:docMk/>
            <pc:sldMk cId="278111924" sldId="271"/>
            <ac:spMk id="107" creationId="{61DC13A2-438B-BF07-2ED6-4071E7B4F69D}"/>
          </ac:spMkLst>
        </pc:spChg>
        <pc:spChg chg="mod">
          <ac:chgData name="Grith Kemnitz" userId="313a9052-b4bf-4feb-87f2-e13069cf91cb" providerId="ADAL" clId="{DF76197C-C92B-4524-8642-E2CC876C7181}" dt="2025-02-24T14:11:37.022" v="3323" actId="113"/>
          <ac:spMkLst>
            <pc:docMk/>
            <pc:sldMk cId="278111924" sldId="271"/>
            <ac:spMk id="108" creationId="{B78A0AAE-41E6-45EA-0A9A-412393D6C9D4}"/>
          </ac:spMkLst>
        </pc:spChg>
        <pc:spChg chg="mod">
          <ac:chgData name="Grith Kemnitz" userId="313a9052-b4bf-4feb-87f2-e13069cf91cb" providerId="ADAL" clId="{DF76197C-C92B-4524-8642-E2CC876C7181}" dt="2025-02-24T14:11:40.533" v="3324" actId="113"/>
          <ac:spMkLst>
            <pc:docMk/>
            <pc:sldMk cId="278111924" sldId="271"/>
            <ac:spMk id="117" creationId="{C93CD27F-36B8-B7F1-A299-139CC93D1738}"/>
          </ac:spMkLst>
        </pc:spChg>
        <pc:spChg chg="del mod">
          <ac:chgData name="Grith Kemnitz" userId="313a9052-b4bf-4feb-87f2-e13069cf91cb" providerId="ADAL" clId="{DF76197C-C92B-4524-8642-E2CC876C7181}" dt="2025-02-24T13:42:10.435" v="2488" actId="21"/>
          <ac:spMkLst>
            <pc:docMk/>
            <pc:sldMk cId="278111924" sldId="271"/>
            <ac:spMk id="118" creationId="{0826218D-FC76-2C66-2EE9-1C1AE3A45741}"/>
          </ac:spMkLst>
        </pc:spChg>
        <pc:spChg chg="del">
          <ac:chgData name="Grith Kemnitz" userId="313a9052-b4bf-4feb-87f2-e13069cf91cb" providerId="ADAL" clId="{DF76197C-C92B-4524-8642-E2CC876C7181}" dt="2025-02-24T13:44:46.021" v="2558" actId="21"/>
          <ac:spMkLst>
            <pc:docMk/>
            <pc:sldMk cId="278111924" sldId="271"/>
            <ac:spMk id="119" creationId="{6188C8D7-6BDD-4E3B-2B60-FA093BBC76EE}"/>
          </ac:spMkLst>
        </pc:spChg>
        <pc:spChg chg="del">
          <ac:chgData name="Grith Kemnitz" userId="313a9052-b4bf-4feb-87f2-e13069cf91cb" providerId="ADAL" clId="{DF76197C-C92B-4524-8642-E2CC876C7181}" dt="2025-02-24T13:45:15.008" v="2582" actId="478"/>
          <ac:spMkLst>
            <pc:docMk/>
            <pc:sldMk cId="278111924" sldId="271"/>
            <ac:spMk id="120" creationId="{2E6A8F25-7621-D576-4DBF-8679FA5825FA}"/>
          </ac:spMkLst>
        </pc:spChg>
        <pc:spChg chg="del">
          <ac:chgData name="Grith Kemnitz" userId="313a9052-b4bf-4feb-87f2-e13069cf91cb" providerId="ADAL" clId="{DF76197C-C92B-4524-8642-E2CC876C7181}" dt="2025-02-24T13:51:51.154" v="2832" actId="478"/>
          <ac:spMkLst>
            <pc:docMk/>
            <pc:sldMk cId="278111924" sldId="271"/>
            <ac:spMk id="121" creationId="{AE43A298-184E-9406-EA60-F6E29106A767}"/>
          </ac:spMkLst>
        </pc:spChg>
        <pc:spChg chg="del">
          <ac:chgData name="Grith Kemnitz" userId="313a9052-b4bf-4feb-87f2-e13069cf91cb" providerId="ADAL" clId="{DF76197C-C92B-4524-8642-E2CC876C7181}" dt="2025-02-24T13:52:08.350" v="2869" actId="478"/>
          <ac:spMkLst>
            <pc:docMk/>
            <pc:sldMk cId="278111924" sldId="271"/>
            <ac:spMk id="122" creationId="{C69B5656-C94D-5E28-73D8-1DB1F5F0A9D5}"/>
          </ac:spMkLst>
        </pc:spChg>
        <pc:spChg chg="del">
          <ac:chgData name="Grith Kemnitz" userId="313a9052-b4bf-4feb-87f2-e13069cf91cb" providerId="ADAL" clId="{DF76197C-C92B-4524-8642-E2CC876C7181}" dt="2025-02-24T13:41:52.970" v="2487" actId="478"/>
          <ac:spMkLst>
            <pc:docMk/>
            <pc:sldMk cId="278111924" sldId="271"/>
            <ac:spMk id="123" creationId="{E634E94F-D027-4020-9929-DFEC4677B8EA}"/>
          </ac:spMkLst>
        </pc:spChg>
        <pc:spChg chg="del">
          <ac:chgData name="Grith Kemnitz" userId="313a9052-b4bf-4feb-87f2-e13069cf91cb" providerId="ADAL" clId="{DF76197C-C92B-4524-8642-E2CC876C7181}" dt="2025-02-24T13:56:41.216" v="3030" actId="478"/>
          <ac:spMkLst>
            <pc:docMk/>
            <pc:sldMk cId="278111924" sldId="271"/>
            <ac:spMk id="124" creationId="{0433D4AC-2D2F-D782-FB86-92E188E7E040}"/>
          </ac:spMkLst>
        </pc:spChg>
        <pc:picChg chg="add mod">
          <ac:chgData name="Grith Kemnitz" userId="313a9052-b4bf-4feb-87f2-e13069cf91cb" providerId="ADAL" clId="{DF76197C-C92B-4524-8642-E2CC876C7181}" dt="2025-02-24T14:06:30.462" v="3254" actId="1076"/>
          <ac:picMkLst>
            <pc:docMk/>
            <pc:sldMk cId="278111924" sldId="271"/>
            <ac:picMk id="2" creationId="{F9114EFF-FCA6-A08E-8624-32F86F7A71BC}"/>
          </ac:picMkLst>
        </pc:picChg>
        <pc:picChg chg="add del mod">
          <ac:chgData name="Grith Kemnitz" userId="313a9052-b4bf-4feb-87f2-e13069cf91cb" providerId="ADAL" clId="{DF76197C-C92B-4524-8642-E2CC876C7181}" dt="2025-02-24T13:56:41.216" v="3030" actId="478"/>
          <ac:picMkLst>
            <pc:docMk/>
            <pc:sldMk cId="278111924" sldId="271"/>
            <ac:picMk id="4" creationId="{93B9BCBA-EDA5-2EAE-BAF2-E2B31310E8FC}"/>
          </ac:picMkLst>
        </pc:picChg>
        <pc:picChg chg="add mod">
          <ac:chgData name="Grith Kemnitz" userId="313a9052-b4bf-4feb-87f2-e13069cf91cb" providerId="ADAL" clId="{DF76197C-C92B-4524-8642-E2CC876C7181}" dt="2025-02-24T14:07:38.642" v="3262" actId="1076"/>
          <ac:picMkLst>
            <pc:docMk/>
            <pc:sldMk cId="278111924" sldId="271"/>
            <ac:picMk id="6" creationId="{7F74D5A6-671C-0B94-C157-77B8A1BFEFE4}"/>
          </ac:picMkLst>
        </pc:picChg>
        <pc:picChg chg="mod">
          <ac:chgData name="Grith Kemnitz" userId="313a9052-b4bf-4feb-87f2-e13069cf91cb" providerId="ADAL" clId="{DF76197C-C92B-4524-8642-E2CC876C7181}" dt="2025-02-24T14:06:30.462" v="3254" actId="1076"/>
          <ac:picMkLst>
            <pc:docMk/>
            <pc:sldMk cId="278111924" sldId="271"/>
            <ac:picMk id="106" creationId="{EC7FCE47-6E05-4625-A2FD-C6F2220C89C1}"/>
          </ac:picMkLst>
        </pc:picChg>
        <pc:picChg chg="mod">
          <ac:chgData name="Grith Kemnitz" userId="313a9052-b4bf-4feb-87f2-e13069cf91cb" providerId="ADAL" clId="{DF76197C-C92B-4524-8642-E2CC876C7181}" dt="2025-02-24T14:06:38.053" v="3255" actId="1076"/>
          <ac:picMkLst>
            <pc:docMk/>
            <pc:sldMk cId="278111924" sldId="271"/>
            <ac:picMk id="109" creationId="{4D505AB8-4017-695B-5F82-3410130111C6}"/>
          </ac:picMkLst>
        </pc:picChg>
        <pc:picChg chg="del">
          <ac:chgData name="Grith Kemnitz" userId="313a9052-b4bf-4feb-87f2-e13069cf91cb" providerId="ADAL" clId="{DF76197C-C92B-4524-8642-E2CC876C7181}" dt="2025-02-24T13:42:10.435" v="2488" actId="21"/>
          <ac:picMkLst>
            <pc:docMk/>
            <pc:sldMk cId="278111924" sldId="271"/>
            <ac:picMk id="110" creationId="{F9114EFF-FCA6-A08E-8624-32F86F7A71BC}"/>
          </ac:picMkLst>
        </pc:picChg>
        <pc:picChg chg="del">
          <ac:chgData name="Grith Kemnitz" userId="313a9052-b4bf-4feb-87f2-e13069cf91cb" providerId="ADAL" clId="{DF76197C-C92B-4524-8642-E2CC876C7181}" dt="2025-02-24T13:44:46.021" v="2558" actId="21"/>
          <ac:picMkLst>
            <pc:docMk/>
            <pc:sldMk cId="278111924" sldId="271"/>
            <ac:picMk id="111" creationId="{93B9BCBA-EDA5-2EAE-BAF2-E2B31310E8FC}"/>
          </ac:picMkLst>
        </pc:picChg>
        <pc:picChg chg="del">
          <ac:chgData name="Grith Kemnitz" userId="313a9052-b4bf-4feb-87f2-e13069cf91cb" providerId="ADAL" clId="{DF76197C-C92B-4524-8642-E2CC876C7181}" dt="2025-02-24T13:45:15.008" v="2582" actId="478"/>
          <ac:picMkLst>
            <pc:docMk/>
            <pc:sldMk cId="278111924" sldId="271"/>
            <ac:picMk id="112" creationId="{83E0AC82-37FA-799B-0035-CF443EA6EAA9}"/>
          </ac:picMkLst>
        </pc:picChg>
        <pc:picChg chg="del">
          <ac:chgData name="Grith Kemnitz" userId="313a9052-b4bf-4feb-87f2-e13069cf91cb" providerId="ADAL" clId="{DF76197C-C92B-4524-8642-E2CC876C7181}" dt="2025-02-24T13:51:51.154" v="2832" actId="478"/>
          <ac:picMkLst>
            <pc:docMk/>
            <pc:sldMk cId="278111924" sldId="271"/>
            <ac:picMk id="113" creationId="{96FB4A7A-459E-7483-E4C5-565AF3F6EF68}"/>
          </ac:picMkLst>
        </pc:picChg>
        <pc:picChg chg="del">
          <ac:chgData name="Grith Kemnitz" userId="313a9052-b4bf-4feb-87f2-e13069cf91cb" providerId="ADAL" clId="{DF76197C-C92B-4524-8642-E2CC876C7181}" dt="2025-02-24T13:52:08.350" v="2869" actId="478"/>
          <ac:picMkLst>
            <pc:docMk/>
            <pc:sldMk cId="278111924" sldId="271"/>
            <ac:picMk id="114" creationId="{F133510C-B80E-3620-B7D0-3894B55B237A}"/>
          </ac:picMkLst>
        </pc:picChg>
        <pc:picChg chg="del">
          <ac:chgData name="Grith Kemnitz" userId="313a9052-b4bf-4feb-87f2-e13069cf91cb" providerId="ADAL" clId="{DF76197C-C92B-4524-8642-E2CC876C7181}" dt="2025-02-24T13:41:52.970" v="2487" actId="478"/>
          <ac:picMkLst>
            <pc:docMk/>
            <pc:sldMk cId="278111924" sldId="271"/>
            <ac:picMk id="115" creationId="{0B5A11AD-C1C2-7C62-C3BF-D66CDB4A5E15}"/>
          </ac:picMkLst>
        </pc:picChg>
        <pc:picChg chg="del">
          <ac:chgData name="Grith Kemnitz" userId="313a9052-b4bf-4feb-87f2-e13069cf91cb" providerId="ADAL" clId="{DF76197C-C92B-4524-8642-E2CC876C7181}" dt="2025-02-24T13:56:41.216" v="3030" actId="478"/>
          <ac:picMkLst>
            <pc:docMk/>
            <pc:sldMk cId="278111924" sldId="271"/>
            <ac:picMk id="116" creationId="{835DA43E-977A-CD81-3F12-E9DBE6437080}"/>
          </ac:picMkLst>
        </pc:picChg>
      </pc:sldChg>
    </pc:docChg>
  </pc:docChgLst>
  <pc:docChgLst>
    <pc:chgData name="Katinka Sverker" userId="S::katinka@golearn.dk::05f65c1b-09ff-46e0-9df0-e2354b7ed1bb" providerId="AD" clId="Web-{C1FD48BD-F525-4AD4-96AA-41B4F8DE7B0B}"/>
    <pc:docChg chg="modSld">
      <pc:chgData name="Katinka Sverker" userId="S::katinka@golearn.dk::05f65c1b-09ff-46e0-9df0-e2354b7ed1bb" providerId="AD" clId="Web-{C1FD48BD-F525-4AD4-96AA-41B4F8DE7B0B}" dt="2025-02-21T12:27:01.029" v="0" actId="1076"/>
      <pc:docMkLst>
        <pc:docMk/>
      </pc:docMkLst>
      <pc:sldChg chg="modSp">
        <pc:chgData name="Katinka Sverker" userId="S::katinka@golearn.dk::05f65c1b-09ff-46e0-9df0-e2354b7ed1bb" providerId="AD" clId="Web-{C1FD48BD-F525-4AD4-96AA-41B4F8DE7B0B}" dt="2025-02-21T12:27:01.029" v="0" actId="1076"/>
        <pc:sldMkLst>
          <pc:docMk/>
          <pc:sldMk cId="0" sldId="259"/>
        </pc:sldMkLst>
        <pc:spChg chg="mod">
          <ac:chgData name="Katinka Sverker" userId="S::katinka@golearn.dk::05f65c1b-09ff-46e0-9df0-e2354b7ed1bb" providerId="AD" clId="Web-{C1FD48BD-F525-4AD4-96AA-41B4F8DE7B0B}" dt="2025-02-21T12:27:01.029" v="0" actId="1076"/>
          <ac:spMkLst>
            <pc:docMk/>
            <pc:sldMk cId="0" sldId="259"/>
            <ac:spMk id="14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37e33e2732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337e33e2732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37e33e2732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337e33e2732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37e33e2732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337e33e2732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788E95DA-29B5-9292-3CC8-8480F0D02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>
            <a:extLst>
              <a:ext uri="{FF2B5EF4-FFF2-40B4-BE49-F238E27FC236}">
                <a16:creationId xmlns:a16="http://schemas.microsoft.com/office/drawing/2014/main" id="{948BF5B3-B841-3B95-E757-6EDE7C27BC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688FC8AB-5DC6-0C46-ED92-3B099BE37E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130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8FCC69D3-BB0F-C8B6-BACC-11DCEA930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>
            <a:extLst>
              <a:ext uri="{FF2B5EF4-FFF2-40B4-BE49-F238E27FC236}">
                <a16:creationId xmlns:a16="http://schemas.microsoft.com/office/drawing/2014/main" id="{E8A89811-AE33-28E4-B5C9-612EA93F2B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>
            <a:extLst>
              <a:ext uri="{FF2B5EF4-FFF2-40B4-BE49-F238E27FC236}">
                <a16:creationId xmlns:a16="http://schemas.microsoft.com/office/drawing/2014/main" id="{25987D2B-36CE-9AA0-B534-AD7759B055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4815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Vi viser teaser med Jonathan </a:t>
            </a:r>
            <a:r>
              <a:rPr lang="da-DK" dirty="0" err="1"/>
              <a:t>Løw</a:t>
            </a: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37e33e273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337e33e273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37e33e2732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337e33e2732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37e33e2732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337e33e2732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562959" y="1825625"/>
            <a:ext cx="88905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54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Fremtidens </a:t>
            </a:r>
            <a:r>
              <a:rPr lang="da-DK" sz="5400" b="1">
                <a:solidFill>
                  <a:srgbClr val="FFC000"/>
                </a:solidFill>
                <a:latin typeface="Poppins"/>
                <a:ea typeface="Poppins"/>
                <a:cs typeface="Poppins"/>
                <a:sym typeface="Poppins"/>
              </a:rPr>
              <a:t>kompetenceudvikling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2" descr="Et billede, der indeholder pil&#10;&#10;Automatisk genereret beskrivelse"/>
          <p:cNvPicPr preferRelativeResize="0"/>
          <p:nvPr/>
        </p:nvPicPr>
        <p:blipFill rotWithShape="1">
          <a:blip r:embed="rId3">
            <a:alphaModFix amt="20000"/>
          </a:blip>
          <a:srcRect l="4177" r="16695"/>
          <a:stretch/>
        </p:blipFill>
        <p:spPr>
          <a:xfrm flipH="1">
            <a:off x="20" y="77482"/>
            <a:ext cx="12191981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2"/>
          <p:cNvSpPr txBox="1"/>
          <p:nvPr/>
        </p:nvSpPr>
        <p:spPr>
          <a:xfrm>
            <a:off x="729600" y="708375"/>
            <a:ext cx="108396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Poppins"/>
              <a:buNone/>
            </a:pPr>
            <a:r>
              <a:rPr lang="da-DK" sz="4000" b="1">
                <a:solidFill>
                  <a:srgbClr val="FFC000"/>
                </a:solidFill>
                <a:latin typeface="Poppins"/>
                <a:ea typeface="Poppins"/>
                <a:cs typeface="Poppins"/>
                <a:sym typeface="Poppins"/>
              </a:rPr>
              <a:t>Læringskultur</a:t>
            </a:r>
            <a:endParaRPr sz="4000"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9" name="Google Shape;209;p22"/>
          <p:cNvPicPr preferRelativeResize="0"/>
          <p:nvPr/>
        </p:nvPicPr>
        <p:blipFill rotWithShape="1">
          <a:blip r:embed="rId4">
            <a:alphaModFix/>
          </a:blip>
          <a:srcRect l="37866" r="37888" b="68780"/>
          <a:stretch/>
        </p:blipFill>
        <p:spPr>
          <a:xfrm>
            <a:off x="4729234" y="1196526"/>
            <a:ext cx="2725883" cy="351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/>
          <p:cNvPicPr preferRelativeResize="0"/>
          <p:nvPr/>
        </p:nvPicPr>
        <p:blipFill rotWithShape="1">
          <a:blip r:embed="rId4">
            <a:alphaModFix/>
          </a:blip>
          <a:srcRect l="4565" r="71534" b="68780"/>
          <a:stretch/>
        </p:blipFill>
        <p:spPr>
          <a:xfrm>
            <a:off x="1267575" y="1195362"/>
            <a:ext cx="2687212" cy="351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/>
          <p:cNvPicPr preferRelativeResize="0"/>
          <p:nvPr/>
        </p:nvPicPr>
        <p:blipFill rotWithShape="1">
          <a:blip r:embed="rId4">
            <a:alphaModFix/>
          </a:blip>
          <a:srcRect l="74821" r="7435" b="68780"/>
          <a:stretch/>
        </p:blipFill>
        <p:spPr>
          <a:xfrm>
            <a:off x="8508724" y="1189739"/>
            <a:ext cx="1994849" cy="35101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2"/>
          <p:cNvSpPr txBox="1"/>
          <p:nvPr/>
        </p:nvSpPr>
        <p:spPr>
          <a:xfrm>
            <a:off x="1516314" y="4703891"/>
            <a:ext cx="2189700" cy="9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b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</a:t>
            </a:r>
            <a:r>
              <a:rPr lang="da-DK" sz="1300" b="1" dirty="0">
                <a:latin typeface="Poppins"/>
                <a:ea typeface="Poppins"/>
                <a:cs typeface="Poppins"/>
                <a:sym typeface="Poppins"/>
              </a:rPr>
              <a:t>rganisation</a:t>
            </a:r>
            <a:endParaRPr sz="1300" b="1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Rammer og systemer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Del af strategien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dirty="0" err="1">
                <a:latin typeface="Poppins"/>
                <a:ea typeface="Poppins"/>
                <a:cs typeface="Poppins"/>
                <a:sym typeface="Poppins"/>
              </a:rPr>
              <a:t>KPI’er</a:t>
            </a:r>
            <a:endParaRPr lang="da-DK" sz="13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Prioritering og adgang til uddannelse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lang="da-DK" sz="1300" dirty="0"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dirty="0"/>
          </a:p>
        </p:txBody>
      </p:sp>
      <p:sp>
        <p:nvSpPr>
          <p:cNvPr id="213" name="Google Shape;213;p22"/>
          <p:cNvSpPr txBox="1"/>
          <p:nvPr/>
        </p:nvSpPr>
        <p:spPr>
          <a:xfrm>
            <a:off x="4997334" y="4703891"/>
            <a:ext cx="2189700" cy="9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b="1" dirty="0">
                <a:latin typeface="Poppins"/>
                <a:ea typeface="Poppins"/>
                <a:cs typeface="Poppins"/>
                <a:sym typeface="Poppins"/>
              </a:rPr>
              <a:t>Team</a:t>
            </a:r>
            <a:endParaRPr sz="1300" b="1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Fælles handlinger i teamet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dirty="0">
                <a:latin typeface="Poppins"/>
                <a:cs typeface="Poppins"/>
                <a:sym typeface="Poppins"/>
              </a:rPr>
              <a:t>Medarbejdersamtaler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dirty="0">
                <a:latin typeface="Poppins"/>
                <a:cs typeface="Poppins"/>
                <a:sym typeface="Poppins"/>
              </a:rPr>
              <a:t>Vidensdeling / teammøder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dirty="0">
                <a:latin typeface="Poppins"/>
                <a:cs typeface="Poppins"/>
                <a:sym typeface="Poppins"/>
              </a:rPr>
              <a:t>Feedback</a:t>
            </a:r>
            <a:endParaRPr dirty="0"/>
          </a:p>
        </p:txBody>
      </p:sp>
      <p:sp>
        <p:nvSpPr>
          <p:cNvPr id="214" name="Google Shape;214;p22"/>
          <p:cNvSpPr txBox="1"/>
          <p:nvPr/>
        </p:nvSpPr>
        <p:spPr>
          <a:xfrm>
            <a:off x="8411302" y="4703891"/>
            <a:ext cx="2189700" cy="9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b="1" dirty="0">
                <a:latin typeface="Poppins"/>
                <a:ea typeface="Poppins"/>
                <a:cs typeface="Poppins"/>
                <a:sym typeface="Poppins"/>
              </a:rPr>
              <a:t>Individ</a:t>
            </a:r>
            <a:endParaRPr sz="1300" b="1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Personlige handlinger og vaner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dirty="0">
                <a:latin typeface="Poppins"/>
                <a:cs typeface="Poppins"/>
                <a:sym typeface="Poppins"/>
              </a:rPr>
              <a:t>Refleksioner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dirty="0">
                <a:latin typeface="Poppins"/>
                <a:cs typeface="Poppins"/>
                <a:sym typeface="Poppins"/>
              </a:rPr>
              <a:t>Proaktivitet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dirty="0">
                <a:latin typeface="Poppins"/>
                <a:cs typeface="Poppins"/>
                <a:sym typeface="Poppins"/>
              </a:rPr>
              <a:t>Nysgerrighed og eksperimenter</a:t>
            </a:r>
            <a:endParaRPr dirty="0"/>
          </a:p>
        </p:txBody>
      </p:sp>
      <p:pic>
        <p:nvPicPr>
          <p:cNvPr id="215" name="Google Shape;21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76017" y="6418408"/>
            <a:ext cx="925857" cy="283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3" descr="Et billede, der indeholder pil&#10;&#10;Automatisk genereret beskrivelse"/>
          <p:cNvPicPr preferRelativeResize="0"/>
          <p:nvPr/>
        </p:nvPicPr>
        <p:blipFill rotWithShape="1">
          <a:blip r:embed="rId3">
            <a:alphaModFix amt="20000"/>
          </a:blip>
          <a:srcRect l="4177" r="16695" b="9624"/>
          <a:stretch/>
        </p:blipFill>
        <p:spPr>
          <a:xfrm>
            <a:off x="7688475" y="4559825"/>
            <a:ext cx="4521574" cy="229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0475" y="-344679"/>
            <a:ext cx="12252948" cy="1225294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3"/>
          <p:cNvSpPr txBox="1"/>
          <p:nvPr/>
        </p:nvSpPr>
        <p:spPr>
          <a:xfrm>
            <a:off x="729600" y="5242775"/>
            <a:ext cx="10839600" cy="14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Poppins"/>
              <a:buNone/>
            </a:pPr>
            <a:r>
              <a:rPr lang="da-DK" sz="4000" b="1">
                <a:solidFill>
                  <a:srgbClr val="FFC000"/>
                </a:solidFill>
                <a:latin typeface="Poppins"/>
                <a:ea typeface="Poppins"/>
                <a:cs typeface="Poppins"/>
                <a:sym typeface="Poppins"/>
              </a:rPr>
              <a:t>Hvordan kan du støtte op om </a:t>
            </a:r>
            <a:r>
              <a:rPr lang="da-DK" sz="4000" b="1">
                <a:latin typeface="Poppins"/>
                <a:ea typeface="Poppins"/>
                <a:cs typeface="Poppins"/>
                <a:sym typeface="Poppins"/>
              </a:rPr>
              <a:t>læringskulturen</a:t>
            </a:r>
            <a:r>
              <a:rPr lang="da-DK" sz="4000" b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  <a:endParaRPr sz="4000" b="1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3" name="Google Shape;223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76017" y="6418408"/>
            <a:ext cx="925857" cy="283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"/>
          <p:cNvSpPr txBox="1"/>
          <p:nvPr/>
        </p:nvSpPr>
        <p:spPr>
          <a:xfrm>
            <a:off x="729600" y="708375"/>
            <a:ext cx="10839600" cy="9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Poppins"/>
              <a:buNone/>
            </a:pPr>
            <a:r>
              <a:rPr lang="da-DK" sz="4000" b="1">
                <a:solidFill>
                  <a:srgbClr val="FFC000"/>
                </a:solidFill>
                <a:latin typeface="Poppins"/>
                <a:ea typeface="Poppins"/>
                <a:cs typeface="Poppins"/>
                <a:sym typeface="Poppins"/>
              </a:rPr>
              <a:t>Eksempel på </a:t>
            </a:r>
            <a:r>
              <a:rPr lang="da-DK" sz="4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læringsforløb</a:t>
            </a:r>
            <a:endParaRPr sz="40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711868" y="1594435"/>
            <a:ext cx="782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1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Case Kundeservice:</a:t>
            </a:r>
            <a:endParaRPr sz="1600" b="1" i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30" name="Google Shape;230;p24"/>
          <p:cNvSpPr txBox="1"/>
          <p:nvPr/>
        </p:nvSpPr>
        <p:spPr>
          <a:xfrm>
            <a:off x="711868" y="1926257"/>
            <a:ext cx="63390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500"/>
              <a:buFont typeface="Poppins"/>
              <a:buChar char="✔"/>
            </a:pPr>
            <a:r>
              <a:rPr lang="da-DK" sz="1500">
                <a:latin typeface="Poppins"/>
                <a:ea typeface="Poppins"/>
                <a:cs typeface="Poppins"/>
                <a:sym typeface="Poppins"/>
              </a:rPr>
              <a:t>APV viser stress i kundeservice afdeling</a:t>
            </a:r>
            <a:endParaRPr sz="1500" i="0" u="none" strike="noStrike" cap="none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1" name="Google Shape;231;p24"/>
          <p:cNvSpPr txBox="1"/>
          <p:nvPr/>
        </p:nvSpPr>
        <p:spPr>
          <a:xfrm>
            <a:off x="690168" y="2201625"/>
            <a:ext cx="59232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714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1500"/>
              <a:buFont typeface="Poppins"/>
              <a:buChar char="✔"/>
            </a:pPr>
            <a:r>
              <a:rPr lang="da-DK" sz="1500">
                <a:latin typeface="Poppins"/>
                <a:ea typeface="Poppins"/>
                <a:cs typeface="Poppins"/>
                <a:sym typeface="Poppins"/>
              </a:rPr>
              <a:t>Virksomhedsmål:  % stigning i kundetilfredshed</a:t>
            </a:r>
            <a:endParaRPr sz="1500" i="0" u="none" strike="noStrike" cap="none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2" name="Google Shape;232;p24"/>
          <p:cNvSpPr txBox="1"/>
          <p:nvPr/>
        </p:nvSpPr>
        <p:spPr>
          <a:xfrm>
            <a:off x="6356696" y="1594425"/>
            <a:ext cx="3619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1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Identificere behov:</a:t>
            </a:r>
            <a:endParaRPr sz="1600" b="1" i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33" name="Google Shape;233;p24"/>
          <p:cNvSpPr txBox="1"/>
          <p:nvPr/>
        </p:nvSpPr>
        <p:spPr>
          <a:xfrm>
            <a:off x="6338143" y="1927437"/>
            <a:ext cx="63390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500"/>
              <a:buFont typeface="Poppins"/>
              <a:buChar char="✔"/>
            </a:pPr>
            <a:r>
              <a:rPr lang="da-DK" sz="1500">
                <a:latin typeface="Poppins"/>
                <a:ea typeface="Poppins"/>
                <a:cs typeface="Poppins"/>
                <a:sym typeface="Poppins"/>
              </a:rPr>
              <a:t>Konflikthåndtering verbal</a:t>
            </a:r>
            <a:endParaRPr sz="1500" i="0" u="none" strike="noStrike" cap="none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4" name="Google Shape;234;p24"/>
          <p:cNvSpPr txBox="1"/>
          <p:nvPr/>
        </p:nvSpPr>
        <p:spPr>
          <a:xfrm>
            <a:off x="6316443" y="2220240"/>
            <a:ext cx="59232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714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1500"/>
              <a:buFont typeface="Poppins"/>
              <a:buChar char="✔"/>
            </a:pPr>
            <a:r>
              <a:rPr lang="da-DK" sz="1500">
                <a:latin typeface="Poppins"/>
                <a:ea typeface="Poppins"/>
                <a:cs typeface="Poppins"/>
                <a:sym typeface="Poppins"/>
              </a:rPr>
              <a:t>Konflikthåndtering forebyggende</a:t>
            </a:r>
            <a:endParaRPr sz="1500" i="0" u="none" strike="noStrike" cap="none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5" name="Google Shape;235;p24"/>
          <p:cNvSpPr txBox="1"/>
          <p:nvPr/>
        </p:nvSpPr>
        <p:spPr>
          <a:xfrm>
            <a:off x="6316443" y="2650017"/>
            <a:ext cx="382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714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1500"/>
              <a:buFont typeface="Poppins"/>
              <a:buChar char="✔"/>
            </a:pPr>
            <a:r>
              <a:rPr lang="da-DK" sz="1500">
                <a:latin typeface="Poppins"/>
                <a:ea typeface="Poppins"/>
                <a:cs typeface="Poppins"/>
                <a:sym typeface="Poppins"/>
              </a:rPr>
              <a:t>Effektivitet = mere tid til kunderne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76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None/>
            </a:pPr>
            <a:endParaRPr sz="1500" i="0" u="none" strike="noStrike" cap="none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6" name="Google Shape;236;p24"/>
          <p:cNvSpPr txBox="1"/>
          <p:nvPr/>
        </p:nvSpPr>
        <p:spPr>
          <a:xfrm>
            <a:off x="729600" y="3428664"/>
            <a:ext cx="10839600" cy="6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700"/>
              <a:buFont typeface="Poppins"/>
              <a:buNone/>
            </a:pPr>
            <a:r>
              <a:rPr lang="da-DK" sz="3000" b="1">
                <a:solidFill>
                  <a:srgbClr val="37AF87"/>
                </a:solidFill>
                <a:latin typeface="Poppins"/>
                <a:ea typeface="Poppins"/>
                <a:cs typeface="Poppins"/>
                <a:sym typeface="Poppins"/>
              </a:rPr>
              <a:t>Læringsforløb: </a:t>
            </a:r>
            <a:r>
              <a:rPr lang="da-DK" sz="3000">
                <a:solidFill>
                  <a:srgbClr val="757575"/>
                </a:solidFill>
                <a:latin typeface="Poppins"/>
                <a:ea typeface="Poppins"/>
                <a:cs typeface="Poppins"/>
                <a:sym typeface="Poppins"/>
              </a:rPr>
              <a:t>Håndter konflikter og bevar overblikket</a:t>
            </a:r>
            <a:endParaRPr sz="3000">
              <a:solidFill>
                <a:srgbClr val="75757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7" name="Google Shape;237;p24"/>
          <p:cNvSpPr/>
          <p:nvPr/>
        </p:nvSpPr>
        <p:spPr>
          <a:xfrm>
            <a:off x="838200" y="3972620"/>
            <a:ext cx="10003200" cy="461100"/>
          </a:xfrm>
          <a:prstGeom prst="roundRect">
            <a:avLst>
              <a:gd name="adj" fmla="val 16667"/>
            </a:avLst>
          </a:prstGeom>
          <a:solidFill>
            <a:srgbClr val="052A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                                    Kursus                  Lektioner         Tidsforbrug             Link                            Læringsudbytte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38" name="Google Shape;238;p24"/>
          <p:cNvCxnSpPr/>
          <p:nvPr/>
        </p:nvCxnSpPr>
        <p:spPr>
          <a:xfrm flipH="1">
            <a:off x="3855018" y="4541450"/>
            <a:ext cx="9900" cy="21156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24"/>
          <p:cNvCxnSpPr/>
          <p:nvPr/>
        </p:nvCxnSpPr>
        <p:spPr>
          <a:xfrm flipH="1">
            <a:off x="5150418" y="4541450"/>
            <a:ext cx="9900" cy="21156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" name="Google Shape;240;p24"/>
          <p:cNvCxnSpPr/>
          <p:nvPr/>
        </p:nvCxnSpPr>
        <p:spPr>
          <a:xfrm flipH="1">
            <a:off x="6445818" y="4541450"/>
            <a:ext cx="9900" cy="21156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" name="Google Shape;241;p24"/>
          <p:cNvCxnSpPr/>
          <p:nvPr/>
        </p:nvCxnSpPr>
        <p:spPr>
          <a:xfrm flipH="1">
            <a:off x="7741218" y="4541450"/>
            <a:ext cx="9900" cy="21156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2" name="Google Shape;242;p24"/>
          <p:cNvSpPr txBox="1"/>
          <p:nvPr/>
        </p:nvSpPr>
        <p:spPr>
          <a:xfrm>
            <a:off x="2104300" y="4545000"/>
            <a:ext cx="16827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Værktøjer til konfliktnedtrappende kommunikation</a:t>
            </a:r>
            <a:endParaRPr sz="1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43" name="Google Shape;243;p24"/>
          <p:cNvSpPr txBox="1"/>
          <p:nvPr/>
        </p:nvSpPr>
        <p:spPr>
          <a:xfrm>
            <a:off x="2104300" y="5303420"/>
            <a:ext cx="16827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7 gode tips til </a:t>
            </a:r>
            <a:br>
              <a:rPr lang="da-DK" sz="1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da-DK" sz="1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personlig effektivitet</a:t>
            </a:r>
            <a:endParaRPr sz="1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44" name="Google Shape;244;p24"/>
          <p:cNvSpPr txBox="1"/>
          <p:nvPr/>
        </p:nvSpPr>
        <p:spPr>
          <a:xfrm>
            <a:off x="2104300" y="6045851"/>
            <a:ext cx="16827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Når tasterne taler: </a:t>
            </a:r>
            <a:br>
              <a:rPr lang="da-DK" sz="1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</a:br>
            <a:r>
              <a:rPr lang="da-DK" sz="10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Tips til god skriftlig kommunikation</a:t>
            </a:r>
            <a:endParaRPr sz="10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45" name="Google Shape;245;p24"/>
          <p:cNvSpPr txBox="1"/>
          <p:nvPr/>
        </p:nvSpPr>
        <p:spPr>
          <a:xfrm>
            <a:off x="3933100" y="4545000"/>
            <a:ext cx="1185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13 Lektioner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6" name="Google Shape;246;p24"/>
          <p:cNvSpPr txBox="1"/>
          <p:nvPr/>
        </p:nvSpPr>
        <p:spPr>
          <a:xfrm>
            <a:off x="3933100" y="5303420"/>
            <a:ext cx="1185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10 lektioner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7" name="Google Shape;247;p24"/>
          <p:cNvSpPr txBox="1"/>
          <p:nvPr/>
        </p:nvSpPr>
        <p:spPr>
          <a:xfrm>
            <a:off x="3933100" y="6045851"/>
            <a:ext cx="1185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14 lektioner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8" name="Google Shape;248;p24"/>
          <p:cNvSpPr txBox="1"/>
          <p:nvPr/>
        </p:nvSpPr>
        <p:spPr>
          <a:xfrm>
            <a:off x="7819300" y="4545000"/>
            <a:ext cx="28695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Hvordan håndterer du konflikter og undgår misforståelser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9" name="Google Shape;249;p24"/>
          <p:cNvSpPr txBox="1"/>
          <p:nvPr/>
        </p:nvSpPr>
        <p:spPr>
          <a:xfrm>
            <a:off x="7819300" y="5303420"/>
            <a:ext cx="28695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Bliv mere effektiv og bedre til at prioritere og bevare overblikket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0" name="Google Shape;250;p24"/>
          <p:cNvSpPr txBox="1"/>
          <p:nvPr/>
        </p:nvSpPr>
        <p:spPr>
          <a:xfrm>
            <a:off x="7819300" y="6045851"/>
            <a:ext cx="28695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Undgå skriftlige misforståelser og kommunikation der kan skabe konflikter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1" name="Google Shape;251;p24"/>
          <p:cNvSpPr txBox="1"/>
          <p:nvPr/>
        </p:nvSpPr>
        <p:spPr>
          <a:xfrm>
            <a:off x="5208447" y="4545000"/>
            <a:ext cx="1185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49 min.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2" name="Google Shape;252;p24"/>
          <p:cNvSpPr txBox="1"/>
          <p:nvPr/>
        </p:nvSpPr>
        <p:spPr>
          <a:xfrm>
            <a:off x="5208447" y="5303420"/>
            <a:ext cx="1185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60 min.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3" name="Google Shape;253;p24"/>
          <p:cNvSpPr txBox="1"/>
          <p:nvPr/>
        </p:nvSpPr>
        <p:spPr>
          <a:xfrm>
            <a:off x="5208447" y="6045851"/>
            <a:ext cx="11850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54 min.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4" name="Google Shape;254;p24"/>
          <p:cNvSpPr txBox="1"/>
          <p:nvPr/>
        </p:nvSpPr>
        <p:spPr>
          <a:xfrm>
            <a:off x="6600100" y="4545000"/>
            <a:ext cx="10707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Link til kursus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5" name="Google Shape;255;p24"/>
          <p:cNvSpPr txBox="1"/>
          <p:nvPr/>
        </p:nvSpPr>
        <p:spPr>
          <a:xfrm>
            <a:off x="6600100" y="5303420"/>
            <a:ext cx="10707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Link til kursus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6" name="Google Shape;256;p24"/>
          <p:cNvSpPr txBox="1"/>
          <p:nvPr/>
        </p:nvSpPr>
        <p:spPr>
          <a:xfrm>
            <a:off x="6600100" y="6045851"/>
            <a:ext cx="10707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Link til kursus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57" name="Google Shape;257;p24"/>
          <p:cNvCxnSpPr/>
          <p:nvPr/>
        </p:nvCxnSpPr>
        <p:spPr>
          <a:xfrm>
            <a:off x="2261950" y="5227250"/>
            <a:ext cx="8634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" name="Google Shape;258;p24"/>
          <p:cNvCxnSpPr/>
          <p:nvPr/>
        </p:nvCxnSpPr>
        <p:spPr>
          <a:xfrm>
            <a:off x="2261950" y="5973242"/>
            <a:ext cx="8634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9" name="Google Shape;259;p24"/>
          <p:cNvPicPr preferRelativeResize="0"/>
          <p:nvPr/>
        </p:nvPicPr>
        <p:blipFill rotWithShape="1">
          <a:blip r:embed="rId3">
            <a:alphaModFix/>
          </a:blip>
          <a:srcRect l="3287" t="31643" r="85753" b="50771"/>
          <a:stretch/>
        </p:blipFill>
        <p:spPr>
          <a:xfrm>
            <a:off x="871813" y="4521300"/>
            <a:ext cx="1146300" cy="639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60" name="Google Shape;260;p24"/>
          <p:cNvPicPr preferRelativeResize="0"/>
          <p:nvPr/>
        </p:nvPicPr>
        <p:blipFill rotWithShape="1">
          <a:blip r:embed="rId3">
            <a:alphaModFix/>
          </a:blip>
          <a:srcRect l="3287" t="53430" r="85753" b="28985"/>
          <a:stretch/>
        </p:blipFill>
        <p:spPr>
          <a:xfrm>
            <a:off x="871813" y="5279720"/>
            <a:ext cx="1146300" cy="639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61" name="Google Shape;261;p24"/>
          <p:cNvPicPr preferRelativeResize="0"/>
          <p:nvPr/>
        </p:nvPicPr>
        <p:blipFill rotWithShape="1">
          <a:blip r:embed="rId3">
            <a:alphaModFix/>
          </a:blip>
          <a:srcRect l="3287" t="76132" r="85753" b="6281"/>
          <a:stretch/>
        </p:blipFill>
        <p:spPr>
          <a:xfrm>
            <a:off x="871813" y="6022151"/>
            <a:ext cx="1146300" cy="639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62" name="Google Shape;26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76017" y="6418408"/>
            <a:ext cx="925857" cy="283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055506">
            <a:off x="11291857" y="3698697"/>
            <a:ext cx="510388" cy="130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4" descr="Et billede, der indeholder pil&#10;&#10;Automatisk genereret beskrivelse"/>
          <p:cNvPicPr preferRelativeResize="0"/>
          <p:nvPr/>
        </p:nvPicPr>
        <p:blipFill rotWithShape="1">
          <a:blip r:embed="rId6">
            <a:alphaModFix amt="20000"/>
          </a:blip>
          <a:srcRect l="4177" r="16695" b="9624"/>
          <a:stretch/>
        </p:blipFill>
        <p:spPr>
          <a:xfrm rot="10800000" flipH="1">
            <a:off x="7257635" y="-33837"/>
            <a:ext cx="4953499" cy="25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/>
      <p:bldP spid="230" grpId="0"/>
      <p:bldP spid="231" grpId="0"/>
      <p:bldP spid="232" grpId="0"/>
      <p:bldP spid="233" grpId="0"/>
      <p:bldP spid="234" grpId="0"/>
      <p:bldP spid="235" grpId="0"/>
      <p:bldP spid="236" grpId="0"/>
      <p:bldP spid="237" grpId="0" animBg="1"/>
      <p:bldP spid="242" grpId="0"/>
      <p:bldP spid="243" grpId="0"/>
      <p:bldP spid="244" grpId="0"/>
      <p:bldP spid="245" grpId="0"/>
      <p:bldP spid="246" grpId="0"/>
      <p:bldP spid="247" grpId="0"/>
      <p:bldP spid="248" grpId="0"/>
      <p:bldP spid="249" grpId="0"/>
      <p:bldP spid="250" grpId="0"/>
      <p:bldP spid="251" grpId="0"/>
      <p:bldP spid="252" grpId="0"/>
      <p:bldP spid="253" grpId="0"/>
      <p:bldP spid="254" grpId="0"/>
      <p:bldP spid="255" grpId="0"/>
      <p:bldP spid="2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>
          <a:extLst>
            <a:ext uri="{FF2B5EF4-FFF2-40B4-BE49-F238E27FC236}">
              <a16:creationId xmlns:a16="http://schemas.microsoft.com/office/drawing/2014/main" id="{984803D8-912A-D7A3-A73F-BA4A0BB34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>
            <a:extLst>
              <a:ext uri="{FF2B5EF4-FFF2-40B4-BE49-F238E27FC236}">
                <a16:creationId xmlns:a16="http://schemas.microsoft.com/office/drawing/2014/main" id="{EC7FCE47-6E05-4625-A2FD-C6F2220C89C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975" y="2164478"/>
            <a:ext cx="405825" cy="53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>
            <a:extLst>
              <a:ext uri="{FF2B5EF4-FFF2-40B4-BE49-F238E27FC236}">
                <a16:creationId xmlns:a16="http://schemas.microsoft.com/office/drawing/2014/main" id="{61DC13A2-438B-BF07-2ED6-4071E7B4F69D}"/>
              </a:ext>
            </a:extLst>
          </p:cNvPr>
          <p:cNvSpPr txBox="1"/>
          <p:nvPr/>
        </p:nvSpPr>
        <p:spPr>
          <a:xfrm>
            <a:off x="729600" y="708375"/>
            <a:ext cx="108396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Poppins"/>
              <a:buNone/>
            </a:pPr>
            <a:r>
              <a:rPr lang="da-DK" sz="40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Hvad skal dit </a:t>
            </a:r>
            <a:r>
              <a:rPr lang="da-DK" sz="4000" b="1" dirty="0">
                <a:solidFill>
                  <a:srgbClr val="37AF87"/>
                </a:solidFill>
                <a:latin typeface="Poppins"/>
                <a:ea typeface="Poppins"/>
                <a:cs typeface="Poppins"/>
                <a:sym typeface="Poppins"/>
              </a:rPr>
              <a:t>næste skridt </a:t>
            </a:r>
            <a:r>
              <a:rPr lang="da-DK" sz="40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være? </a:t>
            </a:r>
          </a:p>
        </p:txBody>
      </p:sp>
      <p:sp>
        <p:nvSpPr>
          <p:cNvPr id="108" name="Google Shape;108;p15">
            <a:extLst>
              <a:ext uri="{FF2B5EF4-FFF2-40B4-BE49-F238E27FC236}">
                <a16:creationId xmlns:a16="http://schemas.microsoft.com/office/drawing/2014/main" id="{B78A0AAE-41E6-45EA-0A9A-412393D6C9D4}"/>
              </a:ext>
            </a:extLst>
          </p:cNvPr>
          <p:cNvSpPr txBox="1"/>
          <p:nvPr/>
        </p:nvSpPr>
        <p:spPr>
          <a:xfrm>
            <a:off x="1371600" y="2314529"/>
            <a:ext cx="7826400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b="1" i="0" dirty="0">
                <a:solidFill>
                  <a:schemeClr val="dk1"/>
                </a:solidFill>
                <a:latin typeface="Poppins"/>
                <a:ea typeface="Poppins SemiBold"/>
                <a:cs typeface="Poppins"/>
                <a:sym typeface="Poppins"/>
              </a:rPr>
              <a:t>Er de mest populære emner relevante for din virksomhed/team?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a-DK" sz="1600" b="1" dirty="0">
              <a:solidFill>
                <a:schemeClr val="dk1"/>
              </a:solidFill>
              <a:latin typeface="Poppins"/>
              <a:ea typeface="Poppins SemiBold"/>
              <a:cs typeface="Poppins"/>
              <a:sym typeface="Poppi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i="0" dirty="0">
                <a:solidFill>
                  <a:schemeClr val="dk1"/>
                </a:solidFill>
                <a:latin typeface="Poppins"/>
                <a:ea typeface="Poppins SemiBold"/>
                <a:cs typeface="Poppins"/>
                <a:sym typeface="Poppins"/>
              </a:rPr>
              <a:t>AI - anvendelse af værktøjer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dk1"/>
                </a:solidFill>
                <a:latin typeface="Poppins"/>
                <a:ea typeface="Poppins SemiBold"/>
                <a:cs typeface="Poppins"/>
                <a:sym typeface="Poppins"/>
              </a:rPr>
              <a:t>AI – etik og dilemmaer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i="0" dirty="0">
                <a:solidFill>
                  <a:schemeClr val="dk1"/>
                </a:solidFill>
                <a:latin typeface="Poppins"/>
                <a:ea typeface="Poppins SemiBold"/>
                <a:cs typeface="Poppins"/>
                <a:sym typeface="Poppins"/>
              </a:rPr>
              <a:t>Personlighedstyper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dk1"/>
                </a:solidFill>
                <a:latin typeface="Poppins"/>
                <a:ea typeface="Poppins SemiBold"/>
                <a:cs typeface="Poppins"/>
                <a:sym typeface="Poppins"/>
              </a:rPr>
              <a:t>Aktiv lytning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dk1"/>
                </a:solidFill>
                <a:latin typeface="Poppins"/>
                <a:ea typeface="Poppins SemiBold"/>
                <a:cs typeface="Poppins"/>
                <a:sym typeface="Poppins"/>
              </a:rPr>
              <a:t>Feedback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i="0" dirty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09" name="Google Shape;109;p15">
            <a:extLst>
              <a:ext uri="{FF2B5EF4-FFF2-40B4-BE49-F238E27FC236}">
                <a16:creationId xmlns:a16="http://schemas.microsoft.com/office/drawing/2014/main" id="{4D505AB8-4017-695B-5F82-3410130111C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975" y="4019790"/>
            <a:ext cx="405825" cy="4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>
            <a:extLst>
              <a:ext uri="{FF2B5EF4-FFF2-40B4-BE49-F238E27FC236}">
                <a16:creationId xmlns:a16="http://schemas.microsoft.com/office/drawing/2014/main" id="{C93CD27F-36B8-B7F1-A299-139CC93D1738}"/>
              </a:ext>
            </a:extLst>
          </p:cNvPr>
          <p:cNvSpPr txBox="1"/>
          <p:nvPr/>
        </p:nvSpPr>
        <p:spPr>
          <a:xfrm>
            <a:off x="1371600" y="4052803"/>
            <a:ext cx="782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1600" b="1" i="0" dirty="0">
                <a:solidFill>
                  <a:schemeClr val="dk1"/>
                </a:solidFill>
                <a:latin typeface="Poppins"/>
                <a:ea typeface="Poppins SemiBold"/>
                <a:cs typeface="Poppins"/>
                <a:sym typeface="Poppins"/>
              </a:rPr>
              <a:t>Lav en plan</a:t>
            </a:r>
            <a:r>
              <a:rPr lang="da-DK" sz="1600" b="1" dirty="0">
                <a:solidFill>
                  <a:schemeClr val="dk1"/>
                </a:solidFill>
                <a:latin typeface="Poppins"/>
                <a:ea typeface="Poppins SemiBold"/>
                <a:cs typeface="Poppins"/>
                <a:sym typeface="Poppins"/>
              </a:rPr>
              <a:t>, hvor du indtænker faserne ”før, under og efter”. </a:t>
            </a:r>
            <a:endParaRPr sz="1600" b="1" i="0" dirty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25" name="Google Shape;125;p15" descr="Et billede, der indeholder pil&#10;&#10;Automatisk genereret beskrivelse">
            <a:extLst>
              <a:ext uri="{FF2B5EF4-FFF2-40B4-BE49-F238E27FC236}">
                <a16:creationId xmlns:a16="http://schemas.microsoft.com/office/drawing/2014/main" id="{98EAF414-F758-C6EE-5316-99FE14B387BF}"/>
              </a:ext>
            </a:extLst>
          </p:cNvPr>
          <p:cNvPicPr preferRelativeResize="0"/>
          <p:nvPr/>
        </p:nvPicPr>
        <p:blipFill rotWithShape="1">
          <a:blip r:embed="rId5">
            <a:alphaModFix amt="70000"/>
          </a:blip>
          <a:srcRect l="4177" r="16695" b="9132"/>
          <a:stretch/>
        </p:blipFill>
        <p:spPr>
          <a:xfrm>
            <a:off x="5211769" y="3290875"/>
            <a:ext cx="6980230" cy="35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>
            <a:extLst>
              <a:ext uri="{FF2B5EF4-FFF2-40B4-BE49-F238E27FC236}">
                <a16:creationId xmlns:a16="http://schemas.microsoft.com/office/drawing/2014/main" id="{CF42E64A-2007-412D-F3AC-4BE5A60EC55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048" r="23749"/>
          <a:stretch/>
        </p:blipFill>
        <p:spPr>
          <a:xfrm>
            <a:off x="8943198" y="3290875"/>
            <a:ext cx="3248801" cy="356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>
            <a:extLst>
              <a:ext uri="{FF2B5EF4-FFF2-40B4-BE49-F238E27FC236}">
                <a16:creationId xmlns:a16="http://schemas.microsoft.com/office/drawing/2014/main" id="{58AEBE8B-E985-CD9E-43EE-37120A6FC69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62316" y="6413562"/>
            <a:ext cx="921526" cy="28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0;p15">
            <a:extLst>
              <a:ext uri="{FF2B5EF4-FFF2-40B4-BE49-F238E27FC236}">
                <a16:creationId xmlns:a16="http://schemas.microsoft.com/office/drawing/2014/main" id="{F9114EFF-FCA6-A08E-8624-32F86F7A71B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975" y="4532971"/>
            <a:ext cx="446725" cy="395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8;p15">
            <a:extLst>
              <a:ext uri="{FF2B5EF4-FFF2-40B4-BE49-F238E27FC236}">
                <a16:creationId xmlns:a16="http://schemas.microsoft.com/office/drawing/2014/main" id="{0826218D-FC76-2C66-2EE9-1C1AE3A45741}"/>
              </a:ext>
            </a:extLst>
          </p:cNvPr>
          <p:cNvSpPr txBox="1"/>
          <p:nvPr/>
        </p:nvSpPr>
        <p:spPr>
          <a:xfrm>
            <a:off x="1371600" y="4567809"/>
            <a:ext cx="7826400" cy="22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1600" b="1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Tag et kig på jeres læringskultur: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da-DK" dirty="0">
              <a:solidFill>
                <a:schemeClr val="dk1"/>
              </a:solidFill>
              <a:latin typeface="Poppins"/>
              <a:ea typeface="Poppins SemiBold"/>
              <a:cs typeface="Poppins"/>
              <a:sym typeface="Poppins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da-DK" i="0" dirty="0">
                <a:solidFill>
                  <a:schemeClr val="dk1"/>
                </a:solidFill>
                <a:latin typeface="Poppins"/>
                <a:ea typeface="Poppins SemiBold"/>
                <a:cs typeface="Poppins"/>
                <a:sym typeface="Poppins"/>
              </a:rPr>
              <a:t>Har o</a:t>
            </a:r>
            <a:r>
              <a:rPr lang="da-DK" dirty="0">
                <a:solidFill>
                  <a:schemeClr val="dk1"/>
                </a:solidFill>
                <a:latin typeface="Poppins"/>
                <a:ea typeface="Poppins SemiBold"/>
                <a:cs typeface="Poppins"/>
                <a:sym typeface="Poppins"/>
              </a:rPr>
              <a:t>rganisationen nogle rammer og strukturer for læring? Hvordan prioriteres læring?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da-DK" dirty="0">
              <a:solidFill>
                <a:schemeClr val="dk1"/>
              </a:solidFill>
              <a:latin typeface="Poppins"/>
              <a:ea typeface="Poppins SemiBold"/>
              <a:cs typeface="Poppins"/>
              <a:sym typeface="Poppins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dk1"/>
                </a:solidFill>
                <a:latin typeface="Poppins"/>
                <a:ea typeface="Poppins SemiBold"/>
                <a:cs typeface="Poppins"/>
                <a:sym typeface="Poppins"/>
              </a:rPr>
              <a:t>Er der tydelig opbakning til læring ude i de enkelte teams? Hvad gør lederne og kan du støtte dem i at øge fokus og implementere tiltag?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da-DK" dirty="0">
              <a:solidFill>
                <a:schemeClr val="dk1"/>
              </a:solidFill>
              <a:latin typeface="Poppins"/>
              <a:ea typeface="Poppins SemiBold"/>
              <a:cs typeface="Poppins"/>
              <a:sym typeface="Poppins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dk1"/>
                </a:solidFill>
                <a:latin typeface="Poppins"/>
                <a:ea typeface="Poppins SemiBold"/>
                <a:cs typeface="Poppins"/>
                <a:sym typeface="Poppins"/>
              </a:rPr>
              <a:t>Er den enkelte medarbejder nysgerrig og motiveret for læring? Hvorfor/ hvorfor ikke?  </a:t>
            </a:r>
            <a:endParaRPr i="0" dirty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6" name="Google Shape;132;p16">
            <a:extLst>
              <a:ext uri="{FF2B5EF4-FFF2-40B4-BE49-F238E27FC236}">
                <a16:creationId xmlns:a16="http://schemas.microsoft.com/office/drawing/2014/main" id="{7F74D5A6-671C-0B94-C157-77B8A1BFEFE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3975" y="1599802"/>
            <a:ext cx="434950" cy="4349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5;p16">
            <a:extLst>
              <a:ext uri="{FF2B5EF4-FFF2-40B4-BE49-F238E27FC236}">
                <a16:creationId xmlns:a16="http://schemas.microsoft.com/office/drawing/2014/main" id="{3F8568FD-144F-BC44-F2F6-F9F7B4ED222B}"/>
              </a:ext>
            </a:extLst>
          </p:cNvPr>
          <p:cNvSpPr txBox="1"/>
          <p:nvPr/>
        </p:nvSpPr>
        <p:spPr>
          <a:xfrm>
            <a:off x="1371600" y="1759544"/>
            <a:ext cx="7826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Eventbaseret vs. løbende læring – hvor er I? </a:t>
            </a:r>
            <a:endParaRPr sz="1600" b="1" dirty="0"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7811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7" grpId="0"/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C858C9A3-1DF8-A34A-DC8B-228C39B30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4" descr="Et billede, der indeholder pil&#10;&#10;Automatisk genereret beskrivelse">
            <a:extLst>
              <a:ext uri="{FF2B5EF4-FFF2-40B4-BE49-F238E27FC236}">
                <a16:creationId xmlns:a16="http://schemas.microsoft.com/office/drawing/2014/main" id="{85116356-B58B-9EBD-1E14-67F916C8A81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 l="4177" r="16695"/>
          <a:stretch/>
        </p:blipFill>
        <p:spPr>
          <a:xfrm>
            <a:off x="19" y="0"/>
            <a:ext cx="12191981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4">
            <a:extLst>
              <a:ext uri="{FF2B5EF4-FFF2-40B4-BE49-F238E27FC236}">
                <a16:creationId xmlns:a16="http://schemas.microsoft.com/office/drawing/2014/main" id="{680D0D4E-83B4-FBB5-6901-9F8084A95C53}"/>
              </a:ext>
            </a:extLst>
          </p:cNvPr>
          <p:cNvSpPr txBox="1"/>
          <p:nvPr/>
        </p:nvSpPr>
        <p:spPr>
          <a:xfrm>
            <a:off x="720213" y="1548256"/>
            <a:ext cx="476130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 b="1" i="0" u="none" strike="noStrike" cap="none" dirty="0">
                <a:solidFill>
                  <a:srgbClr val="37AF87"/>
                </a:solidFill>
                <a:latin typeface="Poppins"/>
                <a:ea typeface="Poppins"/>
                <a:cs typeface="Poppins"/>
                <a:sym typeface="Poppins"/>
              </a:rPr>
              <a:t>Tidligere: </a:t>
            </a:r>
            <a:endParaRPr sz="1600" dirty="0">
              <a:solidFill>
                <a:srgbClr val="37AF8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Eventbaseret læring</a:t>
            </a:r>
            <a:endParaRPr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" name="Google Shape;92;p14">
            <a:extLst>
              <a:ext uri="{FF2B5EF4-FFF2-40B4-BE49-F238E27FC236}">
                <a16:creationId xmlns:a16="http://schemas.microsoft.com/office/drawing/2014/main" id="{76D1EFBD-B394-ADD5-6E10-17DC960F13E7}"/>
              </a:ext>
            </a:extLst>
          </p:cNvPr>
          <p:cNvSpPr txBox="1"/>
          <p:nvPr/>
        </p:nvSpPr>
        <p:spPr>
          <a:xfrm>
            <a:off x="6710489" y="1543453"/>
            <a:ext cx="559950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 b="1" dirty="0">
                <a:solidFill>
                  <a:srgbClr val="37AF87"/>
                </a:solidFill>
                <a:latin typeface="Poppins"/>
                <a:ea typeface="Poppins"/>
                <a:cs typeface="Poppins"/>
                <a:sym typeface="Poppins"/>
              </a:rPr>
              <a:t>I dag: </a:t>
            </a:r>
            <a:endParaRPr sz="2000" dirty="0">
              <a:solidFill>
                <a:srgbClr val="37AF8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Løbende læring 24/7</a:t>
            </a:r>
            <a:endParaRPr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" name="Google Shape;93;p14">
            <a:extLst>
              <a:ext uri="{FF2B5EF4-FFF2-40B4-BE49-F238E27FC236}">
                <a16:creationId xmlns:a16="http://schemas.microsoft.com/office/drawing/2014/main" id="{78A6F665-9F8C-4936-44BA-E1911F398A84}"/>
              </a:ext>
            </a:extLst>
          </p:cNvPr>
          <p:cNvSpPr txBox="1"/>
          <p:nvPr/>
        </p:nvSpPr>
        <p:spPr>
          <a:xfrm>
            <a:off x="729600" y="708375"/>
            <a:ext cx="108396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Poppins"/>
              <a:buNone/>
            </a:pPr>
            <a:r>
              <a:rPr lang="da-DK" sz="4000" b="1" dirty="0">
                <a:solidFill>
                  <a:srgbClr val="FFC000"/>
                </a:solidFill>
                <a:latin typeface="Poppins"/>
                <a:ea typeface="Poppins"/>
                <a:cs typeface="Poppins"/>
                <a:sym typeface="Poppins"/>
              </a:rPr>
              <a:t>Fremtidens </a:t>
            </a:r>
            <a:r>
              <a:rPr lang="da-DK" sz="4000" b="1" dirty="0">
                <a:latin typeface="Poppins"/>
                <a:ea typeface="Poppins"/>
                <a:cs typeface="Poppins"/>
                <a:sym typeface="Poppins"/>
              </a:rPr>
              <a:t>kompetenceudvikling</a:t>
            </a:r>
            <a:endParaRPr sz="4000" b="0" i="0" u="none" strike="noStrike" cap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94" name="Google Shape;94;p14">
            <a:extLst>
              <a:ext uri="{FF2B5EF4-FFF2-40B4-BE49-F238E27FC236}">
                <a16:creationId xmlns:a16="http://schemas.microsoft.com/office/drawing/2014/main" id="{15EEA9CF-9D2C-0E7D-113F-CD43B08C46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76017" y="6418408"/>
            <a:ext cx="925857" cy="283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>
            <a:extLst>
              <a:ext uri="{FF2B5EF4-FFF2-40B4-BE49-F238E27FC236}">
                <a16:creationId xmlns:a16="http://schemas.microsoft.com/office/drawing/2014/main" id="{AA5DAE56-16EA-B69E-4DC2-B15D333B7EC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020275" y="2123913"/>
            <a:ext cx="151450" cy="9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>
            <a:extLst>
              <a:ext uri="{FF2B5EF4-FFF2-40B4-BE49-F238E27FC236}">
                <a16:creationId xmlns:a16="http://schemas.microsoft.com/office/drawing/2014/main" id="{34F09283-2BBE-1AA9-4492-F2B3AF5B821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020275" y="2620047"/>
            <a:ext cx="151450" cy="9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>
            <a:extLst>
              <a:ext uri="{FF2B5EF4-FFF2-40B4-BE49-F238E27FC236}">
                <a16:creationId xmlns:a16="http://schemas.microsoft.com/office/drawing/2014/main" id="{82724797-5ACB-9130-2BFF-B5FDCB0C97F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020275" y="3612315"/>
            <a:ext cx="151450" cy="9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>
            <a:extLst>
              <a:ext uri="{FF2B5EF4-FFF2-40B4-BE49-F238E27FC236}">
                <a16:creationId xmlns:a16="http://schemas.microsoft.com/office/drawing/2014/main" id="{6F2911F8-8AFD-CB46-AFF3-CDB6D808BB7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020275" y="4108449"/>
            <a:ext cx="151450" cy="9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>
            <a:extLst>
              <a:ext uri="{FF2B5EF4-FFF2-40B4-BE49-F238E27FC236}">
                <a16:creationId xmlns:a16="http://schemas.microsoft.com/office/drawing/2014/main" id="{970568F9-1735-4E37-A841-2BA69F398F4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020275" y="4604583"/>
            <a:ext cx="151450" cy="9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>
            <a:extLst>
              <a:ext uri="{FF2B5EF4-FFF2-40B4-BE49-F238E27FC236}">
                <a16:creationId xmlns:a16="http://schemas.microsoft.com/office/drawing/2014/main" id="{BE4FA43C-ED3F-B5BF-F453-BC5BC4DDC9F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020275" y="5100717"/>
            <a:ext cx="151450" cy="9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>
            <a:extLst>
              <a:ext uri="{FF2B5EF4-FFF2-40B4-BE49-F238E27FC236}">
                <a16:creationId xmlns:a16="http://schemas.microsoft.com/office/drawing/2014/main" id="{98A007FC-43F4-123A-EA6D-B6C3C8FEA5B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020275" y="5596848"/>
            <a:ext cx="151450" cy="9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6;p14">
            <a:extLst>
              <a:ext uri="{FF2B5EF4-FFF2-40B4-BE49-F238E27FC236}">
                <a16:creationId xmlns:a16="http://schemas.microsoft.com/office/drawing/2014/main" id="{F6A793C9-5A58-6CD8-DE31-6E73B2293FD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020275" y="3116181"/>
            <a:ext cx="151450" cy="98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9105BF-C6F9-27E4-64B8-3FD217150F33}"/>
              </a:ext>
            </a:extLst>
          </p:cNvPr>
          <p:cNvSpPr txBox="1"/>
          <p:nvPr/>
        </p:nvSpPr>
        <p:spPr>
          <a:xfrm>
            <a:off x="720213" y="2449386"/>
            <a:ext cx="4481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Kursus købt til specifikt til medarbejderen</a:t>
            </a:r>
            <a:endParaRPr lang="da-DK" sz="160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E34E45-EA8F-BAB3-A19F-47A4E473E6CC}"/>
              </a:ext>
            </a:extLst>
          </p:cNvPr>
          <p:cNvSpPr txBox="1"/>
          <p:nvPr/>
        </p:nvSpPr>
        <p:spPr>
          <a:xfrm>
            <a:off x="720213" y="2945520"/>
            <a:ext cx="4284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Dedikeret tid til kurset uden for kontoret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3FFEC8-9533-CBD5-B161-180A207EC67F}"/>
              </a:ext>
            </a:extLst>
          </p:cNvPr>
          <p:cNvSpPr txBox="1"/>
          <p:nvPr/>
        </p:nvSpPr>
        <p:spPr>
          <a:xfrm>
            <a:off x="720213" y="3441654"/>
            <a:ext cx="4669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Medarbejderen modtager bekræftelse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190838-496B-030E-5205-6C1DC7D060CB}"/>
              </a:ext>
            </a:extLst>
          </p:cNvPr>
          <p:cNvSpPr txBox="1"/>
          <p:nvPr/>
        </p:nvSpPr>
        <p:spPr>
          <a:xfrm>
            <a:off x="720213" y="3937788"/>
            <a:ext cx="3203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Evt. et no show </a:t>
            </a:r>
            <a:r>
              <a:rPr lang="da-DK" sz="16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fee</a:t>
            </a:r>
            <a:endParaRPr lang="da-DK"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006C07-FA03-86EE-99F3-C25B2403DAF4}"/>
              </a:ext>
            </a:extLst>
          </p:cNvPr>
          <p:cNvSpPr txBox="1"/>
          <p:nvPr/>
        </p:nvSpPr>
        <p:spPr>
          <a:xfrm>
            <a:off x="720213" y="4433922"/>
            <a:ext cx="4669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Interaktion med andre deltagere på kurset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D6EE46-4AE9-FC1F-F10D-8228B4B8B9FF}"/>
              </a:ext>
            </a:extLst>
          </p:cNvPr>
          <p:cNvSpPr txBox="1"/>
          <p:nvPr/>
        </p:nvSpPr>
        <p:spPr>
          <a:xfrm>
            <a:off x="720213" y="4930056"/>
            <a:ext cx="4579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Hjælp til hvordan det lærte integreres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37A504-2EAE-089C-7046-7E1F3CE17076}"/>
              </a:ext>
            </a:extLst>
          </p:cNvPr>
          <p:cNvSpPr txBox="1"/>
          <p:nvPr/>
        </p:nvSpPr>
        <p:spPr>
          <a:xfrm>
            <a:off x="720213" y="5426190"/>
            <a:ext cx="3203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Frokost, kaffe, kage og snacks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7ED70B-650D-C85F-9BEB-5FA31D6B3242}"/>
              </a:ext>
            </a:extLst>
          </p:cNvPr>
          <p:cNvSpPr txBox="1"/>
          <p:nvPr/>
        </p:nvSpPr>
        <p:spPr>
          <a:xfrm>
            <a:off x="720213" y="5922321"/>
            <a:ext cx="4058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Slutter evt. før almindelig arbejdstid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E24E7A-A447-8A03-6D59-D85D0E7915F5}"/>
              </a:ext>
            </a:extLst>
          </p:cNvPr>
          <p:cNvSpPr txBox="1"/>
          <p:nvPr/>
        </p:nvSpPr>
        <p:spPr>
          <a:xfrm>
            <a:off x="6802666" y="2449386"/>
            <a:ext cx="4481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Kursus købt til alle medarbejdere </a:t>
            </a:r>
            <a:endParaRPr lang="da-DK" sz="1600" dirty="0">
              <a:latin typeface="Poppins"/>
              <a:ea typeface="Poppins"/>
              <a:cs typeface="Poppins"/>
              <a:sym typeface="Poppins"/>
            </a:endParaRPr>
          </a:p>
          <a:p>
            <a:endParaRPr lang="da-DK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3F35B2-CCB3-3BB0-6F6A-BA8C830E6A2C}"/>
              </a:ext>
            </a:extLst>
          </p:cNvPr>
          <p:cNvSpPr txBox="1"/>
          <p:nvPr/>
        </p:nvSpPr>
        <p:spPr>
          <a:xfrm>
            <a:off x="6802666" y="2945520"/>
            <a:ext cx="4766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Kurset skal passes ind i arbejdstiden</a:t>
            </a:r>
            <a:endParaRPr lang="da-DK" sz="160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58456E-137C-A401-8DF0-2E5B67C02A37}"/>
              </a:ext>
            </a:extLst>
          </p:cNvPr>
          <p:cNvSpPr txBox="1"/>
          <p:nvPr/>
        </p:nvSpPr>
        <p:spPr>
          <a:xfrm>
            <a:off x="6802666" y="3441654"/>
            <a:ext cx="485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Medarbejderen modtager ingen bekræftelse</a:t>
            </a:r>
            <a:endParaRPr lang="da-DK" sz="160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F858D6-2345-436F-0B3A-49C0F1F77F55}"/>
              </a:ext>
            </a:extLst>
          </p:cNvPr>
          <p:cNvSpPr txBox="1"/>
          <p:nvPr/>
        </p:nvSpPr>
        <p:spPr>
          <a:xfrm>
            <a:off x="6802666" y="3937788"/>
            <a:ext cx="5114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Ingen konsekvens for ikke at gennemføre kurset</a:t>
            </a:r>
            <a:endParaRPr lang="da-DK" sz="160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2E6186-5CED-443A-513F-973A15C55BFF}"/>
              </a:ext>
            </a:extLst>
          </p:cNvPr>
          <p:cNvSpPr txBox="1"/>
          <p:nvPr/>
        </p:nvSpPr>
        <p:spPr>
          <a:xfrm>
            <a:off x="6802666" y="4433922"/>
            <a:ext cx="4481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Sidder selv og gennemfører kurset </a:t>
            </a:r>
            <a:endParaRPr lang="da-DK" sz="160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79CEC7-5A37-85DB-1F02-176EC6C27243}"/>
              </a:ext>
            </a:extLst>
          </p:cNvPr>
          <p:cNvSpPr txBox="1"/>
          <p:nvPr/>
        </p:nvSpPr>
        <p:spPr>
          <a:xfrm>
            <a:off x="6802666" y="4930056"/>
            <a:ext cx="485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Skal selv integrere det lærte i praksis</a:t>
            </a:r>
            <a:endParaRPr lang="da-DK" sz="160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22D44A-6102-27C8-7338-BDD228A26139}"/>
              </a:ext>
            </a:extLst>
          </p:cNvPr>
          <p:cNvSpPr txBox="1"/>
          <p:nvPr/>
        </p:nvSpPr>
        <p:spPr>
          <a:xfrm>
            <a:off x="6802666" y="5426190"/>
            <a:ext cx="4481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Samme madpakke som alle andre dage</a:t>
            </a:r>
            <a:endParaRPr lang="da-DK" sz="160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56F793-3938-2A79-B562-CAA6CED28D60}"/>
              </a:ext>
            </a:extLst>
          </p:cNvPr>
          <p:cNvSpPr txBox="1"/>
          <p:nvPr/>
        </p:nvSpPr>
        <p:spPr>
          <a:xfrm>
            <a:off x="6802666" y="5922321"/>
            <a:ext cx="4481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dirty="0">
                <a:latin typeface="Poppins"/>
                <a:ea typeface="Poppins"/>
                <a:cs typeface="Poppins"/>
                <a:sym typeface="Poppins"/>
              </a:rPr>
              <a:t>Kommer evt. oven på almindelig arbejdstid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AD65B2-2573-895F-C1A1-E0C2D0FAEB6F}"/>
              </a:ext>
            </a:extLst>
          </p:cNvPr>
          <p:cNvSpPr txBox="1"/>
          <p:nvPr/>
        </p:nvSpPr>
        <p:spPr>
          <a:xfrm>
            <a:off x="190126" y="6548277"/>
            <a:ext cx="25367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Kilde: Sarah </a:t>
            </a:r>
            <a:r>
              <a:rPr lang="da-DK" sz="1100" dirty="0" err="1"/>
              <a:t>Nicholl</a:t>
            </a:r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29045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975" y="1464437"/>
            <a:ext cx="405825" cy="53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 txBox="1"/>
          <p:nvPr/>
        </p:nvSpPr>
        <p:spPr>
          <a:xfrm>
            <a:off x="729600" y="708375"/>
            <a:ext cx="108396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Poppins"/>
              <a:buNone/>
            </a:pPr>
            <a:r>
              <a:rPr lang="da-DK" sz="4000" b="1">
                <a:solidFill>
                  <a:srgbClr val="37AF87"/>
                </a:solidFill>
                <a:latin typeface="Poppins"/>
                <a:ea typeface="Poppins"/>
                <a:cs typeface="Poppins"/>
                <a:sym typeface="Poppins"/>
              </a:rPr>
              <a:t>Trends og emner i 2025 - </a:t>
            </a:r>
            <a:r>
              <a:rPr lang="da-DK" sz="4000" b="1">
                <a:latin typeface="Poppins"/>
                <a:ea typeface="Poppins"/>
                <a:cs typeface="Poppins"/>
                <a:sym typeface="Poppins"/>
              </a:rPr>
              <a:t>AI</a:t>
            </a:r>
            <a:endParaRPr sz="40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1371600" y="1614488"/>
            <a:ext cx="782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AI sætter forsat trenden</a:t>
            </a:r>
            <a:endParaRPr sz="1600" i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975" y="2114875"/>
            <a:ext cx="405825" cy="4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3975" y="2646450"/>
            <a:ext cx="446725" cy="3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8202" y="3180347"/>
            <a:ext cx="405825" cy="40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8200" y="3713763"/>
            <a:ext cx="405825" cy="4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2814" y="4786813"/>
            <a:ext cx="357598" cy="50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7481" y="4281656"/>
            <a:ext cx="405825" cy="403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8200" y="5352775"/>
            <a:ext cx="405825" cy="4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38200" y="5876193"/>
            <a:ext cx="405825" cy="36240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 txBox="1"/>
          <p:nvPr/>
        </p:nvSpPr>
        <p:spPr>
          <a:xfrm>
            <a:off x="1371600" y="2147888"/>
            <a:ext cx="782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Fra test af AI-værktøjer til udbredelse af programmer</a:t>
            </a:r>
            <a:endParaRPr sz="1600" i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1371600" y="2681288"/>
            <a:ext cx="782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Fra udbredelse af AI til træning/omskoling i anvendelse</a:t>
            </a:r>
            <a:endParaRPr sz="1600" i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1371600" y="3194635"/>
            <a:ext cx="782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Copilot har startet processen forfra</a:t>
            </a:r>
            <a:endParaRPr sz="1600" i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20" name="Google Shape;120;p15"/>
          <p:cNvSpPr txBox="1"/>
          <p:nvPr/>
        </p:nvSpPr>
        <p:spPr>
          <a:xfrm>
            <a:off x="1371599" y="3764130"/>
            <a:ext cx="80692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Nye funktioner og flere detaljerede værktøjer sætte krav til løbende træning</a:t>
            </a:r>
            <a:endParaRPr sz="1600" i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1371600" y="4870248"/>
            <a:ext cx="782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6/10 af de meste sete kurser på </a:t>
            </a:r>
            <a:r>
              <a:rPr lang="da-DK" sz="160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GoLearns</a:t>
            </a:r>
            <a:r>
              <a:rPr lang="da-DK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da-DK" sz="160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plaform</a:t>
            </a:r>
            <a:r>
              <a:rPr lang="da-DK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er AI kurser</a:t>
            </a:r>
            <a:endParaRPr sz="1600" i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22" name="Google Shape;122;p15"/>
          <p:cNvSpPr txBox="1"/>
          <p:nvPr/>
        </p:nvSpPr>
        <p:spPr>
          <a:xfrm>
            <a:off x="1371600" y="4319927"/>
            <a:ext cx="782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Ændring fra grundkurser til kurser i specifik anvendelse</a:t>
            </a:r>
            <a:endParaRPr sz="1600" i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23" name="Google Shape;123;p15"/>
          <p:cNvSpPr txBox="1"/>
          <p:nvPr/>
        </p:nvSpPr>
        <p:spPr>
          <a:xfrm>
            <a:off x="1371600" y="5270894"/>
            <a:ext cx="7826400" cy="48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1600">
                <a:solidFill>
                  <a:schemeClr val="dk1"/>
                </a:solidFill>
                <a:latin typeface="Poppins" pitchFamily="2" charset="77"/>
                <a:ea typeface="Poppins SemiBold"/>
                <a:cs typeface="Poppins" pitchFamily="2" charset="77"/>
                <a:sym typeface="Poppins SemiBold"/>
              </a:rPr>
              <a:t>Etik og dilemmaer med AI</a:t>
            </a:r>
            <a:endParaRPr sz="1600" i="0">
              <a:solidFill>
                <a:schemeClr val="dk1"/>
              </a:solidFill>
              <a:latin typeface="Poppins" pitchFamily="2" charset="77"/>
              <a:ea typeface="Poppins SemiBold"/>
              <a:cs typeface="Poppins" pitchFamily="2" charset="77"/>
              <a:sym typeface="Poppins SemiBold"/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1371600" y="5658455"/>
            <a:ext cx="7826400" cy="673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8333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1600">
                <a:solidFill>
                  <a:schemeClr val="dk1"/>
                </a:solidFill>
                <a:latin typeface="Poppins" pitchFamily="2" charset="77"/>
                <a:ea typeface="Poppins SemiBold"/>
                <a:cs typeface="Poppins" pitchFamily="2" charset="77"/>
                <a:sym typeface="Poppins SemiBold"/>
              </a:rPr>
              <a:t>EU dataforordning stiller krav til træning</a:t>
            </a:r>
            <a:endParaRPr sz="1600" i="0">
              <a:solidFill>
                <a:schemeClr val="dk1"/>
              </a:solidFill>
              <a:latin typeface="Poppins" pitchFamily="2" charset="77"/>
              <a:ea typeface="Poppins SemiBold"/>
              <a:cs typeface="Poppins" pitchFamily="2" charset="77"/>
              <a:sym typeface="Poppins SemiBold"/>
            </a:endParaRPr>
          </a:p>
        </p:txBody>
      </p:sp>
      <p:pic>
        <p:nvPicPr>
          <p:cNvPr id="125" name="Google Shape;125;p15" descr="Et billede, der indeholder pil&#10;&#10;Automatisk genereret beskrivelse"/>
          <p:cNvPicPr preferRelativeResize="0"/>
          <p:nvPr/>
        </p:nvPicPr>
        <p:blipFill rotWithShape="1">
          <a:blip r:embed="rId12">
            <a:alphaModFix amt="70000"/>
          </a:blip>
          <a:srcRect l="4177" r="16695" b="9132"/>
          <a:stretch/>
        </p:blipFill>
        <p:spPr>
          <a:xfrm>
            <a:off x="5211769" y="3290875"/>
            <a:ext cx="6980230" cy="35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 rotWithShape="1">
          <a:blip r:embed="rId13">
            <a:alphaModFix/>
          </a:blip>
          <a:srcRect l="28048" r="23749"/>
          <a:stretch/>
        </p:blipFill>
        <p:spPr>
          <a:xfrm>
            <a:off x="8943198" y="3290875"/>
            <a:ext cx="3248801" cy="356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062316" y="6413562"/>
            <a:ext cx="921526" cy="28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150" y="4997391"/>
            <a:ext cx="434950" cy="4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276" y="2170100"/>
            <a:ext cx="458772" cy="3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/>
          <p:nvPr/>
        </p:nvSpPr>
        <p:spPr>
          <a:xfrm>
            <a:off x="729600" y="708375"/>
            <a:ext cx="108396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Poppins"/>
              <a:buNone/>
            </a:pPr>
            <a:r>
              <a:rPr lang="da-DK" sz="4000" b="1">
                <a:solidFill>
                  <a:srgbClr val="37AF87"/>
                </a:solidFill>
                <a:latin typeface="Poppins"/>
                <a:ea typeface="Poppins"/>
                <a:cs typeface="Poppins"/>
                <a:sym typeface="Poppins"/>
              </a:rPr>
              <a:t>Trends og emner i 2025 - </a:t>
            </a:r>
            <a:r>
              <a:rPr lang="da-DK" sz="4000" b="1">
                <a:latin typeface="Poppins"/>
                <a:ea typeface="Poppins"/>
                <a:cs typeface="Poppins"/>
                <a:sym typeface="Poppins"/>
              </a:rPr>
              <a:t>Trivsel</a:t>
            </a:r>
            <a:endParaRPr sz="40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" name="Google Shape;135;p16"/>
          <p:cNvSpPr txBox="1"/>
          <p:nvPr/>
        </p:nvSpPr>
        <p:spPr>
          <a:xfrm>
            <a:off x="1371600" y="4858112"/>
            <a:ext cx="7826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Øget anvendelse af E-læring på bagkant af trivselsmålinger, APV eller lign. Sikrer en hurtig, effektiv og nem udbredelse i organisationen.</a:t>
            </a:r>
            <a:endParaRPr sz="1600"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6" name="Google Shape;13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02" y="1580147"/>
            <a:ext cx="405825" cy="40368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/>
          <p:nvPr/>
        </p:nvSpPr>
        <p:spPr>
          <a:xfrm>
            <a:off x="1371600" y="1594435"/>
            <a:ext cx="782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Fra Hard skills til Soft skills</a:t>
            </a:r>
            <a:endParaRPr sz="1600" i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8" name="Google Shape;138;p16"/>
          <p:cNvSpPr txBox="1"/>
          <p:nvPr/>
        </p:nvSpPr>
        <p:spPr>
          <a:xfrm>
            <a:off x="1371600" y="2183972"/>
            <a:ext cx="8639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Microsoft Office 365 </a:t>
            </a:r>
            <a:r>
              <a:rPr lang="da-DK" sz="16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skills</a:t>
            </a:r>
            <a:r>
              <a:rPr lang="da-DK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er forsat vigtige, især inden for Teams, Excel og Outlook</a:t>
            </a:r>
            <a:endParaRPr sz="1600" i="0" dirty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39" name="Google Shape;13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8150" y="2718725"/>
            <a:ext cx="434943" cy="39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6"/>
          <p:cNvSpPr txBox="1"/>
          <p:nvPr/>
        </p:nvSpPr>
        <p:spPr>
          <a:xfrm>
            <a:off x="1371600" y="2737435"/>
            <a:ext cx="782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Soft skills fylder mere og mere. Specielt inden for:</a:t>
            </a:r>
            <a:endParaRPr sz="1600" i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1" name="Google Shape;141;p16"/>
          <p:cNvSpPr txBox="1"/>
          <p:nvPr/>
        </p:nvSpPr>
        <p:spPr>
          <a:xfrm>
            <a:off x="1493625" y="3135925"/>
            <a:ext cx="38202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Poppins"/>
              <a:buChar char="✔"/>
            </a:pPr>
            <a:r>
              <a:rPr lang="da-DK" sz="1600">
                <a:latin typeface="Poppins"/>
                <a:ea typeface="Poppins"/>
                <a:cs typeface="Poppins"/>
                <a:sym typeface="Poppins"/>
              </a:rPr>
              <a:t>Feedback</a:t>
            </a:r>
            <a:endParaRPr sz="1600" i="0" u="none" strike="noStrike" cap="none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" name="Google Shape;142;p16"/>
          <p:cNvSpPr txBox="1"/>
          <p:nvPr/>
        </p:nvSpPr>
        <p:spPr>
          <a:xfrm>
            <a:off x="1493625" y="3425692"/>
            <a:ext cx="38202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77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Poppins"/>
              <a:buChar char="✔"/>
            </a:pPr>
            <a:r>
              <a:rPr lang="da-DK" sz="1600">
                <a:latin typeface="Poppins"/>
                <a:ea typeface="Poppins"/>
                <a:cs typeface="Poppins"/>
                <a:sym typeface="Poppins"/>
              </a:rPr>
              <a:t>Positiv psykologi</a:t>
            </a:r>
            <a:endParaRPr sz="1600" i="0" u="none" strike="noStrike" cap="none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3" name="Google Shape;143;p16"/>
          <p:cNvSpPr txBox="1"/>
          <p:nvPr/>
        </p:nvSpPr>
        <p:spPr>
          <a:xfrm>
            <a:off x="1493625" y="3769590"/>
            <a:ext cx="382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77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Poppins"/>
              <a:buChar char="✔"/>
            </a:pPr>
            <a:r>
              <a:rPr lang="da-DK" sz="1600">
                <a:latin typeface="Poppins"/>
                <a:ea typeface="Poppins"/>
                <a:cs typeface="Poppins"/>
                <a:sym typeface="Poppins"/>
              </a:rPr>
              <a:t>Coaching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76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None/>
            </a:pPr>
            <a:endParaRPr sz="1600" i="0" u="none" strike="noStrike" cap="none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4" name="Google Shape;144;p16"/>
          <p:cNvSpPr txBox="1"/>
          <p:nvPr/>
        </p:nvSpPr>
        <p:spPr>
          <a:xfrm>
            <a:off x="1493625" y="4132382"/>
            <a:ext cx="38202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77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Poppins"/>
              <a:buChar char="✔"/>
            </a:pPr>
            <a:r>
              <a:rPr lang="da-DK" sz="1600">
                <a:latin typeface="Poppins"/>
                <a:ea typeface="Poppins"/>
                <a:cs typeface="Poppins"/>
                <a:sym typeface="Poppins"/>
              </a:rPr>
              <a:t>Gode og effektive møde</a:t>
            </a:r>
            <a:r>
              <a:rPr lang="da-DK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  <a:p>
            <a:pPr marL="228600" marR="0" lvl="0" indent="-76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None/>
            </a:pPr>
            <a:endParaRPr sz="1600" i="0" u="none" strike="noStrike" cap="none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5" name="Google Shape;145;p16" descr="Et billede, der indeholder pil&#10;&#10;Automatisk genereret beskrivelse"/>
          <p:cNvPicPr preferRelativeResize="0"/>
          <p:nvPr/>
        </p:nvPicPr>
        <p:blipFill rotWithShape="1">
          <a:blip r:embed="rId7">
            <a:alphaModFix amt="70000"/>
          </a:blip>
          <a:srcRect l="4177" r="16695" b="9132"/>
          <a:stretch/>
        </p:blipFill>
        <p:spPr>
          <a:xfrm>
            <a:off x="5211769" y="3290875"/>
            <a:ext cx="6980230" cy="35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 rotWithShape="1">
          <a:blip r:embed="rId8">
            <a:alphaModFix/>
          </a:blip>
          <a:srcRect l="28048" r="23749"/>
          <a:stretch/>
        </p:blipFill>
        <p:spPr>
          <a:xfrm>
            <a:off x="8943198" y="3290875"/>
            <a:ext cx="3248801" cy="356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62316" y="6413562"/>
            <a:ext cx="921526" cy="28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7" grpId="0"/>
      <p:bldP spid="138" grpId="0"/>
      <p:bldP spid="140" grpId="0"/>
      <p:bldP spid="141" grpId="0"/>
      <p:bldP spid="142" grpId="0"/>
      <p:bldP spid="143" grpId="0"/>
      <p:bldP spid="1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/>
          <p:nvPr/>
        </p:nvSpPr>
        <p:spPr>
          <a:xfrm>
            <a:off x="729600" y="708375"/>
            <a:ext cx="10839600" cy="7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Poppins"/>
              <a:buNone/>
            </a:pPr>
            <a:r>
              <a:rPr lang="da-DK" sz="4000" b="1">
                <a:solidFill>
                  <a:srgbClr val="FFC000"/>
                </a:solidFill>
                <a:latin typeface="Poppins"/>
                <a:ea typeface="Poppins"/>
                <a:cs typeface="Poppins"/>
                <a:sym typeface="Poppins"/>
              </a:rPr>
              <a:t>Kurser der fører til handling = </a:t>
            </a:r>
            <a:r>
              <a:rPr lang="da-DK" sz="4000" b="1">
                <a:latin typeface="Poppins"/>
                <a:ea typeface="Poppins"/>
                <a:cs typeface="Poppins"/>
                <a:sym typeface="Poppins"/>
              </a:rPr>
              <a:t>læring </a:t>
            </a:r>
            <a:endParaRPr sz="4000"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3" name="Google Shape;15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237" y="2724900"/>
            <a:ext cx="4190602" cy="293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9586" y="2571088"/>
            <a:ext cx="5774177" cy="2935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76017" y="6418408"/>
            <a:ext cx="925857" cy="283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8"/>
          <p:cNvPicPr preferRelativeResize="0"/>
          <p:nvPr/>
        </p:nvPicPr>
        <p:blipFill rotWithShape="1">
          <a:blip r:embed="rId3">
            <a:alphaModFix/>
          </a:blip>
          <a:srcRect t="56173"/>
          <a:stretch/>
        </p:blipFill>
        <p:spPr>
          <a:xfrm>
            <a:off x="0" y="-1066800"/>
            <a:ext cx="12192000" cy="5343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18"/>
          <p:cNvGrpSpPr/>
          <p:nvPr/>
        </p:nvGrpSpPr>
        <p:grpSpPr>
          <a:xfrm>
            <a:off x="1321018" y="2224650"/>
            <a:ext cx="9549964" cy="921900"/>
            <a:chOff x="600836" y="548250"/>
            <a:chExt cx="9549964" cy="921900"/>
          </a:xfrm>
        </p:grpSpPr>
        <p:sp>
          <p:nvSpPr>
            <p:cNvPr id="162" name="Google Shape;162;p18"/>
            <p:cNvSpPr/>
            <p:nvPr/>
          </p:nvSpPr>
          <p:spPr>
            <a:xfrm>
              <a:off x="600836" y="548250"/>
              <a:ext cx="9549900" cy="921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8"/>
            <p:cNvSpPr txBox="1"/>
            <p:nvPr/>
          </p:nvSpPr>
          <p:spPr>
            <a:xfrm>
              <a:off x="729600" y="708375"/>
              <a:ext cx="9421200" cy="7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4000"/>
                <a:buFont typeface="Poppins"/>
                <a:buNone/>
              </a:pPr>
              <a:r>
                <a:rPr lang="da-DK" sz="4000" b="1">
                  <a:solidFill>
                    <a:srgbClr val="FFC000"/>
                  </a:solidFill>
                  <a:latin typeface="Poppins"/>
                  <a:ea typeface="Poppins"/>
                  <a:cs typeface="Poppins"/>
                  <a:sym typeface="Poppins"/>
                </a:rPr>
                <a:t>Kompetenceudvikling er en </a:t>
              </a:r>
              <a:r>
                <a:rPr lang="da-DK" sz="4000" b="1">
                  <a:latin typeface="Poppins"/>
                  <a:ea typeface="Poppins"/>
                  <a:cs typeface="Poppins"/>
                  <a:sym typeface="Poppins"/>
                </a:rPr>
                <a:t>proces</a:t>
              </a:r>
              <a:endParaRPr sz="4000" b="1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64" name="Google Shape;164;p18"/>
          <p:cNvSpPr/>
          <p:nvPr/>
        </p:nvSpPr>
        <p:spPr>
          <a:xfrm>
            <a:off x="1014766" y="4639551"/>
            <a:ext cx="3389100" cy="478200"/>
          </a:xfrm>
          <a:prstGeom prst="homePlate">
            <a:avLst>
              <a:gd name="adj" fmla="val 50000"/>
            </a:avLst>
          </a:prstGeom>
          <a:solidFill>
            <a:srgbClr val="37AF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8"/>
          <p:cNvSpPr txBox="1"/>
          <p:nvPr/>
        </p:nvSpPr>
        <p:spPr>
          <a:xfrm>
            <a:off x="1566798" y="4664718"/>
            <a:ext cx="2014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800" dirty="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Før</a:t>
            </a:r>
            <a:endParaRPr sz="1600" dirty="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66" name="Google Shape;166;p18"/>
          <p:cNvSpPr/>
          <p:nvPr/>
        </p:nvSpPr>
        <p:spPr>
          <a:xfrm>
            <a:off x="4403919" y="4639551"/>
            <a:ext cx="3389100" cy="478200"/>
          </a:xfrm>
          <a:prstGeom prst="chevron">
            <a:avLst>
              <a:gd name="adj" fmla="val 50000"/>
            </a:avLst>
          </a:prstGeom>
          <a:solidFill>
            <a:srgbClr val="37AF87">
              <a:alpha val="68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8"/>
          <p:cNvSpPr/>
          <p:nvPr/>
        </p:nvSpPr>
        <p:spPr>
          <a:xfrm>
            <a:off x="7793072" y="4639551"/>
            <a:ext cx="3389100" cy="478200"/>
          </a:xfrm>
          <a:prstGeom prst="chevron">
            <a:avLst>
              <a:gd name="adj" fmla="val 50000"/>
            </a:avLst>
          </a:prstGeom>
          <a:solidFill>
            <a:srgbClr val="37AF87">
              <a:alpha val="3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8"/>
          <p:cNvSpPr txBox="1"/>
          <p:nvPr/>
        </p:nvSpPr>
        <p:spPr>
          <a:xfrm>
            <a:off x="5046886" y="4664718"/>
            <a:ext cx="2014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8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Under</a:t>
            </a:r>
            <a:endParaRPr sz="160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69" name="Google Shape;169;p18"/>
          <p:cNvSpPr txBox="1"/>
          <p:nvPr/>
        </p:nvSpPr>
        <p:spPr>
          <a:xfrm>
            <a:off x="8436297" y="4658606"/>
            <a:ext cx="2014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8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Efter</a:t>
            </a:r>
            <a:endParaRPr sz="1600">
              <a:solidFill>
                <a:srgbClr val="00000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70" name="Google Shape;17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76017" y="6418408"/>
            <a:ext cx="925857" cy="283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9"/>
          <p:cNvPicPr preferRelativeResize="0"/>
          <p:nvPr/>
        </p:nvPicPr>
        <p:blipFill rotWithShape="1">
          <a:blip r:embed="rId3">
            <a:alphaModFix/>
          </a:blip>
          <a:srcRect b="5935"/>
          <a:stretch/>
        </p:blipFill>
        <p:spPr>
          <a:xfrm>
            <a:off x="-1372368" y="0"/>
            <a:ext cx="729107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9"/>
          <p:cNvSpPr txBox="1"/>
          <p:nvPr/>
        </p:nvSpPr>
        <p:spPr>
          <a:xfrm>
            <a:off x="6063600" y="708375"/>
            <a:ext cx="5610000" cy="13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Poppins"/>
              <a:buNone/>
            </a:pPr>
            <a:r>
              <a:rPr lang="da-DK" sz="4000" b="1">
                <a:latin typeface="Poppins"/>
                <a:ea typeface="Poppins"/>
                <a:cs typeface="Poppins"/>
                <a:sym typeface="Poppins"/>
              </a:rPr>
              <a:t>Før</a:t>
            </a:r>
            <a:r>
              <a:rPr lang="da-DK" sz="4000" b="1">
                <a:solidFill>
                  <a:srgbClr val="FFC000"/>
                </a:solidFill>
                <a:latin typeface="Poppins"/>
                <a:ea typeface="Poppins"/>
                <a:cs typeface="Poppins"/>
                <a:sym typeface="Poppins"/>
              </a:rPr>
              <a:t> medarbejderen </a:t>
            </a:r>
            <a:endParaRPr sz="4000" b="1">
              <a:solidFill>
                <a:srgbClr val="FFC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Poppins"/>
              <a:buNone/>
            </a:pPr>
            <a:r>
              <a:rPr lang="da-DK" sz="4000" b="1">
                <a:solidFill>
                  <a:srgbClr val="FFC000"/>
                </a:solidFill>
                <a:latin typeface="Poppins"/>
                <a:ea typeface="Poppins"/>
                <a:cs typeface="Poppins"/>
                <a:sym typeface="Poppins"/>
              </a:rPr>
              <a:t>skal på kursus</a:t>
            </a:r>
            <a:endParaRPr sz="4000" b="1">
              <a:solidFill>
                <a:srgbClr val="FFC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" name="Google Shape;177;p19"/>
          <p:cNvSpPr txBox="1"/>
          <p:nvPr/>
        </p:nvSpPr>
        <p:spPr>
          <a:xfrm>
            <a:off x="6096000" y="1870841"/>
            <a:ext cx="561000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da-DK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Hvilke tendenser er der i jeres branche?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da-DK" sz="1800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Hvad har medarbejderne brug for at lære?</a:t>
            </a:r>
            <a:endParaRPr sz="1800" dirty="0">
              <a:solidFill>
                <a:schemeClr val="dk1"/>
              </a:solidFill>
              <a:latin typeface="Poppins"/>
              <a:cs typeface="Poppins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None/>
            </a:pPr>
            <a:endParaRPr sz="1800" dirty="0">
              <a:solidFill>
                <a:schemeClr val="dk1"/>
              </a:solidFill>
              <a:latin typeface="Poppins"/>
              <a:cs typeface="Poppins"/>
              <a:sym typeface="Poppi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da-DK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Virksomhedens mål og strategi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Char char="✔"/>
            </a:pPr>
            <a:endParaRPr lang="da-DK" sz="1800" dirty="0">
              <a:solidFill>
                <a:schemeClr val="dk1"/>
              </a:solidFill>
              <a:latin typeface="Poppins"/>
              <a:cs typeface="Poppins"/>
              <a:sym typeface="Poppi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da-DK" sz="1800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Hvordan kan du skabe relevans? Og få det kommunikeret? </a:t>
            </a:r>
            <a:endParaRPr dirty="0"/>
          </a:p>
        </p:txBody>
      </p:sp>
      <p:pic>
        <p:nvPicPr>
          <p:cNvPr id="178" name="Google Shape;178;p19" descr="Et billede, der indeholder pil&#10;&#10;Automatisk genereret beskrivelse"/>
          <p:cNvPicPr preferRelativeResize="0"/>
          <p:nvPr/>
        </p:nvPicPr>
        <p:blipFill rotWithShape="1">
          <a:blip r:embed="rId4">
            <a:alphaModFix amt="70000"/>
          </a:blip>
          <a:srcRect l="4177" r="16695" b="9132"/>
          <a:stretch/>
        </p:blipFill>
        <p:spPr>
          <a:xfrm>
            <a:off x="6515825" y="3957300"/>
            <a:ext cx="5676176" cy="29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2316" y="6413562"/>
            <a:ext cx="921526" cy="28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346727">
            <a:off x="5885507" y="4779908"/>
            <a:ext cx="1066044" cy="1323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0"/>
          <p:cNvPicPr preferRelativeResize="0"/>
          <p:nvPr/>
        </p:nvPicPr>
        <p:blipFill rotWithShape="1">
          <a:blip r:embed="rId3">
            <a:alphaModFix/>
          </a:blip>
          <a:srcRect b="5926"/>
          <a:stretch/>
        </p:blipFill>
        <p:spPr>
          <a:xfrm>
            <a:off x="-1365650" y="-625"/>
            <a:ext cx="729036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0"/>
          <p:cNvSpPr txBox="1"/>
          <p:nvPr/>
        </p:nvSpPr>
        <p:spPr>
          <a:xfrm>
            <a:off x="6063600" y="1241775"/>
            <a:ext cx="5610000" cy="13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Poppins"/>
              <a:buNone/>
            </a:pPr>
            <a:r>
              <a:rPr lang="da-DK" sz="4000" b="1" dirty="0">
                <a:latin typeface="Poppins"/>
                <a:ea typeface="Poppins"/>
                <a:cs typeface="Poppins"/>
                <a:sym typeface="Poppins"/>
              </a:rPr>
              <a:t>Under</a:t>
            </a:r>
            <a:r>
              <a:rPr lang="da-DK" sz="4000" b="1" dirty="0">
                <a:solidFill>
                  <a:srgbClr val="FFC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da-DK" sz="40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et</a:t>
            </a:r>
            <a:r>
              <a:rPr lang="da-DK" sz="4000" b="1" dirty="0">
                <a:solidFill>
                  <a:srgbClr val="FFC000"/>
                </a:solidFill>
                <a:latin typeface="Poppins"/>
                <a:ea typeface="Poppins"/>
                <a:cs typeface="Poppins"/>
                <a:sym typeface="Poppins"/>
              </a:rPr>
              <a:t> kursus</a:t>
            </a:r>
            <a:endParaRPr sz="4000" b="1" dirty="0">
              <a:solidFill>
                <a:srgbClr val="FFC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7" name="Google Shape;187;p20"/>
          <p:cNvSpPr txBox="1"/>
          <p:nvPr/>
        </p:nvSpPr>
        <p:spPr>
          <a:xfrm>
            <a:off x="6096000" y="1870841"/>
            <a:ext cx="56100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da-DK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Hvordan kan du fastholde engagement?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da-DK" sz="1800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Bryd et kursus op (</a:t>
            </a:r>
            <a:r>
              <a:rPr lang="da-DK" sz="1800" dirty="0" err="1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spaced</a:t>
            </a:r>
            <a:r>
              <a:rPr lang="da-DK" sz="1800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 learning)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da-DK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Skab forpligtelse med en buddyordning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8" name="Google Shape;188;p20"/>
          <p:cNvSpPr txBox="1"/>
          <p:nvPr/>
        </p:nvSpPr>
        <p:spPr>
          <a:xfrm>
            <a:off x="6095999" y="3471050"/>
            <a:ext cx="5309419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da-DK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Dyrk fællesskabet og brug elementer fra fysiske kurser 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9" name="Google Shape;189;p20" descr="Et billede, der indeholder pil&#10;&#10;Automatisk genereret beskrivelse"/>
          <p:cNvPicPr preferRelativeResize="0"/>
          <p:nvPr/>
        </p:nvPicPr>
        <p:blipFill rotWithShape="1">
          <a:blip r:embed="rId4">
            <a:alphaModFix amt="70000"/>
          </a:blip>
          <a:srcRect l="4177" r="16695" b="9132"/>
          <a:stretch/>
        </p:blipFill>
        <p:spPr>
          <a:xfrm>
            <a:off x="6515825" y="3957300"/>
            <a:ext cx="5676176" cy="29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2316" y="6413562"/>
            <a:ext cx="921526" cy="28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762989">
            <a:off x="5811521" y="4496016"/>
            <a:ext cx="1066044" cy="1323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"/>
          <p:cNvSpPr txBox="1"/>
          <p:nvPr/>
        </p:nvSpPr>
        <p:spPr>
          <a:xfrm>
            <a:off x="6063600" y="708375"/>
            <a:ext cx="5610000" cy="13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Poppins"/>
              <a:buNone/>
            </a:pPr>
            <a:r>
              <a:rPr lang="da-DK" sz="4000" b="1">
                <a:latin typeface="Poppins"/>
                <a:ea typeface="Poppins"/>
                <a:cs typeface="Poppins"/>
                <a:sym typeface="Poppins"/>
              </a:rPr>
              <a:t>Opsamling</a:t>
            </a:r>
            <a:r>
              <a:rPr lang="da-DK" sz="4000" b="1">
                <a:solidFill>
                  <a:srgbClr val="FFC000"/>
                </a:solidFill>
                <a:latin typeface="Poppins"/>
                <a:ea typeface="Poppins"/>
                <a:cs typeface="Poppins"/>
                <a:sym typeface="Poppins"/>
              </a:rPr>
              <a:t> på kurset</a:t>
            </a:r>
            <a:endParaRPr sz="4000" b="1">
              <a:solidFill>
                <a:srgbClr val="FFC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7" name="Google Shape;197;p21"/>
          <p:cNvPicPr preferRelativeResize="0"/>
          <p:nvPr/>
        </p:nvPicPr>
        <p:blipFill rotWithShape="1">
          <a:blip r:embed="rId3">
            <a:alphaModFix/>
          </a:blip>
          <a:srcRect b="5811"/>
          <a:stretch/>
        </p:blipFill>
        <p:spPr>
          <a:xfrm>
            <a:off x="-1362400" y="0"/>
            <a:ext cx="728133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 descr="Et billede, der indeholder pil&#10;&#10;Automatisk genereret beskrivelse"/>
          <p:cNvPicPr preferRelativeResize="0"/>
          <p:nvPr/>
        </p:nvPicPr>
        <p:blipFill rotWithShape="1">
          <a:blip r:embed="rId4">
            <a:alphaModFix amt="70000"/>
          </a:blip>
          <a:srcRect l="4177" r="16695" b="9132"/>
          <a:stretch/>
        </p:blipFill>
        <p:spPr>
          <a:xfrm>
            <a:off x="6515825" y="3957300"/>
            <a:ext cx="5676176" cy="29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1"/>
          <p:cNvSpPr txBox="1"/>
          <p:nvPr/>
        </p:nvSpPr>
        <p:spPr>
          <a:xfrm>
            <a:off x="6096000" y="1870841"/>
            <a:ext cx="56100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indent="-285750"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da-DK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Hvordan kan læring blive omsat til praksis?</a:t>
            </a:r>
            <a:endParaRPr lang="da-DK"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Char char="✔"/>
            </a:pPr>
            <a:endParaRPr lang="da-DK"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da-DK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Fra ”viden” til ”kunnen”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da-DK" sz="1800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Workshop / blended learning</a:t>
            </a:r>
            <a:endParaRPr dirty="0"/>
          </a:p>
        </p:txBody>
      </p:sp>
      <p:sp>
        <p:nvSpPr>
          <p:cNvPr id="200" name="Google Shape;200;p21"/>
          <p:cNvSpPr txBox="1"/>
          <p:nvPr/>
        </p:nvSpPr>
        <p:spPr>
          <a:xfrm>
            <a:off x="6096000" y="3471041"/>
            <a:ext cx="5610000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da-DK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Refleksioner + eksperimenter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None/>
            </a:pP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da-DK" sz="18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Vidensdeling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Char char="✔"/>
            </a:pPr>
            <a:endParaRPr lang="da-DK" sz="1800" dirty="0">
              <a:solidFill>
                <a:schemeClr val="dk1"/>
              </a:solidFill>
              <a:latin typeface="Poppins"/>
              <a:cs typeface="Poppins"/>
              <a:sym typeface="Poppins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Noto Sans Symbols"/>
              <a:buChar char="✔"/>
            </a:pPr>
            <a:r>
              <a:rPr lang="da-DK" sz="1800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Case med Lægeforeningen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1" name="Google Shape;201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2316" y="6413562"/>
            <a:ext cx="921526" cy="28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193202">
            <a:off x="5140355" y="5366957"/>
            <a:ext cx="1066044" cy="1323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656</Words>
  <Application>Microsoft Office PowerPoint</Application>
  <PresentationFormat>Widescreen</PresentationFormat>
  <Paragraphs>141</Paragraphs>
  <Slides>13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4" baseType="lpstr"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cp:lastModifiedBy>Grith Kemnitz</cp:lastModifiedBy>
  <cp:revision>32</cp:revision>
  <dcterms:modified xsi:type="dcterms:W3CDTF">2025-02-25T06:42:32Z</dcterms:modified>
</cp:coreProperties>
</file>