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9" r:id="rId3"/>
    <p:sldId id="29834" r:id="rId4"/>
    <p:sldId id="29835" r:id="rId5"/>
    <p:sldId id="29828" r:id="rId6"/>
    <p:sldId id="9419" r:id="rId7"/>
    <p:sldId id="29829" r:id="rId8"/>
    <p:sldId id="29830" r:id="rId9"/>
    <p:sldId id="29831" r:id="rId10"/>
    <p:sldId id="29832" r:id="rId11"/>
    <p:sldId id="29833" r:id="rId1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E8F70F-D03E-4432-9ECC-7F03053CFC2B}" v="211" dt="2023-10-12T07:26:47.4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8" d="100"/>
          <a:sy n="58" d="100"/>
        </p:scale>
        <p:origin x="9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nille Kræmmergaard" userId="ad124033-255d-4aa6-83a3-0c24a91d228e" providerId="ADAL" clId="{09E8F70F-D03E-4432-9ECC-7F03053CFC2B}"/>
    <pc:docChg chg="undo custSel addSld delSld modSld sldOrd">
      <pc:chgData name="Pernille Kræmmergaard" userId="ad124033-255d-4aa6-83a3-0c24a91d228e" providerId="ADAL" clId="{09E8F70F-D03E-4432-9ECC-7F03053CFC2B}" dt="2023-10-12T07:26:47.463" v="1864"/>
      <pc:docMkLst>
        <pc:docMk/>
      </pc:docMkLst>
      <pc:sldChg chg="modSp mod modClrScheme chgLayout">
        <pc:chgData name="Pernille Kræmmergaard" userId="ad124033-255d-4aa6-83a3-0c24a91d228e" providerId="ADAL" clId="{09E8F70F-D03E-4432-9ECC-7F03053CFC2B}" dt="2023-10-10T14:46:01.463" v="1756" actId="20577"/>
        <pc:sldMkLst>
          <pc:docMk/>
          <pc:sldMk cId="3040337726" sldId="256"/>
        </pc:sldMkLst>
        <pc:spChg chg="mod">
          <ac:chgData name="Pernille Kræmmergaard" userId="ad124033-255d-4aa6-83a3-0c24a91d228e" providerId="ADAL" clId="{09E8F70F-D03E-4432-9ECC-7F03053CFC2B}" dt="2023-10-10T14:44:53.192" v="1672" actId="26606"/>
          <ac:spMkLst>
            <pc:docMk/>
            <pc:sldMk cId="3040337726" sldId="256"/>
            <ac:spMk id="2" creationId="{C358CE58-F258-C81F-7625-F46983F84840}"/>
          </ac:spMkLst>
        </pc:spChg>
        <pc:spChg chg="mod">
          <ac:chgData name="Pernille Kræmmergaard" userId="ad124033-255d-4aa6-83a3-0c24a91d228e" providerId="ADAL" clId="{09E8F70F-D03E-4432-9ECC-7F03053CFC2B}" dt="2023-10-10T14:45:12.184" v="1693" actId="20577"/>
          <ac:spMkLst>
            <pc:docMk/>
            <pc:sldMk cId="3040337726" sldId="256"/>
            <ac:spMk id="3" creationId="{29968CBB-DC14-F598-99E6-EE8948B81E04}"/>
          </ac:spMkLst>
        </pc:spChg>
        <pc:spChg chg="mod">
          <ac:chgData name="Pernille Kræmmergaard" userId="ad124033-255d-4aa6-83a3-0c24a91d228e" providerId="ADAL" clId="{09E8F70F-D03E-4432-9ECC-7F03053CFC2B}" dt="2023-10-10T14:46:01.463" v="1756" actId="20577"/>
          <ac:spMkLst>
            <pc:docMk/>
            <pc:sldMk cId="3040337726" sldId="256"/>
            <ac:spMk id="4" creationId="{EDF20A9F-D774-9752-5ADD-36C6C17593D9}"/>
          </ac:spMkLst>
        </pc:spChg>
      </pc:sldChg>
      <pc:sldChg chg="del">
        <pc:chgData name="Pernille Kræmmergaard" userId="ad124033-255d-4aa6-83a3-0c24a91d228e" providerId="ADAL" clId="{09E8F70F-D03E-4432-9ECC-7F03053CFC2B}" dt="2023-10-10T14:37:44.768" v="1461" actId="47"/>
        <pc:sldMkLst>
          <pc:docMk/>
          <pc:sldMk cId="3179921791" sldId="257"/>
        </pc:sldMkLst>
      </pc:sldChg>
      <pc:sldChg chg="addSp delSp modSp mod ord modClrScheme chgLayout">
        <pc:chgData name="Pernille Kræmmergaard" userId="ad124033-255d-4aa6-83a3-0c24a91d228e" providerId="ADAL" clId="{09E8F70F-D03E-4432-9ECC-7F03053CFC2B}" dt="2023-10-10T14:44:26.363" v="1671" actId="700"/>
        <pc:sldMkLst>
          <pc:docMk/>
          <pc:sldMk cId="3978661921" sldId="259"/>
        </pc:sldMkLst>
        <pc:spChg chg="mod ord">
          <ac:chgData name="Pernille Kræmmergaard" userId="ad124033-255d-4aa6-83a3-0c24a91d228e" providerId="ADAL" clId="{09E8F70F-D03E-4432-9ECC-7F03053CFC2B}" dt="2023-10-10T14:44:26.363" v="1671" actId="700"/>
          <ac:spMkLst>
            <pc:docMk/>
            <pc:sldMk cId="3978661921" sldId="259"/>
            <ac:spMk id="2" creationId="{332F6012-B0CC-EC15-332A-71849D7ED9F6}"/>
          </ac:spMkLst>
        </pc:spChg>
        <pc:spChg chg="del mod ord">
          <ac:chgData name="Pernille Kræmmergaard" userId="ad124033-255d-4aa6-83a3-0c24a91d228e" providerId="ADAL" clId="{09E8F70F-D03E-4432-9ECC-7F03053CFC2B}" dt="2023-10-10T14:44:26.363" v="1671" actId="700"/>
          <ac:spMkLst>
            <pc:docMk/>
            <pc:sldMk cId="3978661921" sldId="259"/>
            <ac:spMk id="3" creationId="{8A2860A4-918D-41BC-2CC9-6E344D09B79E}"/>
          </ac:spMkLst>
        </pc:spChg>
        <pc:spChg chg="add mod ord">
          <ac:chgData name="Pernille Kræmmergaard" userId="ad124033-255d-4aa6-83a3-0c24a91d228e" providerId="ADAL" clId="{09E8F70F-D03E-4432-9ECC-7F03053CFC2B}" dt="2023-10-10T14:44:26.363" v="1671" actId="700"/>
          <ac:spMkLst>
            <pc:docMk/>
            <pc:sldMk cId="3978661921" sldId="259"/>
            <ac:spMk id="4" creationId="{CE4A3EB0-A1CB-9388-F7D4-9C3901CD1A50}"/>
          </ac:spMkLst>
        </pc:spChg>
      </pc:sldChg>
      <pc:sldChg chg="del">
        <pc:chgData name="Pernille Kræmmergaard" userId="ad124033-255d-4aa6-83a3-0c24a91d228e" providerId="ADAL" clId="{09E8F70F-D03E-4432-9ECC-7F03053CFC2B}" dt="2023-10-10T14:44:15.299" v="1670" actId="47"/>
        <pc:sldMkLst>
          <pc:docMk/>
          <pc:sldMk cId="794019474" sldId="260"/>
        </pc:sldMkLst>
      </pc:sldChg>
      <pc:sldChg chg="modSp add mod modAnim">
        <pc:chgData name="Pernille Kræmmergaard" userId="ad124033-255d-4aa6-83a3-0c24a91d228e" providerId="ADAL" clId="{09E8F70F-D03E-4432-9ECC-7F03053CFC2B}" dt="2023-10-12T07:26:47.463" v="1864"/>
        <pc:sldMkLst>
          <pc:docMk/>
          <pc:sldMk cId="2667039629" sldId="9419"/>
        </pc:sldMkLst>
        <pc:spChg chg="mod">
          <ac:chgData name="Pernille Kræmmergaard" userId="ad124033-255d-4aa6-83a3-0c24a91d228e" providerId="ADAL" clId="{09E8F70F-D03E-4432-9ECC-7F03053CFC2B}" dt="2023-10-10T14:43:22.344" v="1669" actId="6549"/>
          <ac:spMkLst>
            <pc:docMk/>
            <pc:sldMk cId="2667039629" sldId="9419"/>
            <ac:spMk id="41" creationId="{55125075-BF6B-47FE-A2A2-041CB8E51E15}"/>
          </ac:spMkLst>
        </pc:spChg>
        <pc:spChg chg="mod">
          <ac:chgData name="Pernille Kræmmergaard" userId="ad124033-255d-4aa6-83a3-0c24a91d228e" providerId="ADAL" clId="{09E8F70F-D03E-4432-9ECC-7F03053CFC2B}" dt="2023-10-10T14:42:32.232" v="1591" actId="20577"/>
          <ac:spMkLst>
            <pc:docMk/>
            <pc:sldMk cId="2667039629" sldId="9419"/>
            <ac:spMk id="42" creationId="{395CBF22-D400-2042-BC88-64B70B3FA110}"/>
          </ac:spMkLst>
        </pc:spChg>
        <pc:spChg chg="mod">
          <ac:chgData name="Pernille Kræmmergaard" userId="ad124033-255d-4aa6-83a3-0c24a91d228e" providerId="ADAL" clId="{09E8F70F-D03E-4432-9ECC-7F03053CFC2B}" dt="2023-10-12T07:24:11.573" v="1800" actId="20577"/>
          <ac:spMkLst>
            <pc:docMk/>
            <pc:sldMk cId="2667039629" sldId="9419"/>
            <ac:spMk id="43" creationId="{ADC2D1EF-84F4-1540-B8CC-1E4973F66130}"/>
          </ac:spMkLst>
        </pc:spChg>
        <pc:spChg chg="mod">
          <ac:chgData name="Pernille Kræmmergaard" userId="ad124033-255d-4aa6-83a3-0c24a91d228e" providerId="ADAL" clId="{09E8F70F-D03E-4432-9ECC-7F03053CFC2B}" dt="2023-10-10T14:40:58.692" v="1495" actId="20577"/>
          <ac:spMkLst>
            <pc:docMk/>
            <pc:sldMk cId="2667039629" sldId="9419"/>
            <ac:spMk id="44" creationId="{9B451C5A-2D40-394F-82E2-D9CF22CF0D2B}"/>
          </ac:spMkLst>
        </pc:spChg>
        <pc:spChg chg="mod">
          <ac:chgData name="Pernille Kræmmergaard" userId="ad124033-255d-4aa6-83a3-0c24a91d228e" providerId="ADAL" clId="{09E8F70F-D03E-4432-9ECC-7F03053CFC2B}" dt="2023-10-10T14:40:43.548" v="1488" actId="20577"/>
          <ac:spMkLst>
            <pc:docMk/>
            <pc:sldMk cId="2667039629" sldId="9419"/>
            <ac:spMk id="45" creationId="{6E3AB415-D5E7-DE43-870A-E4538951D8A3}"/>
          </ac:spMkLst>
        </pc:spChg>
        <pc:spChg chg="mod">
          <ac:chgData name="Pernille Kræmmergaard" userId="ad124033-255d-4aa6-83a3-0c24a91d228e" providerId="ADAL" clId="{09E8F70F-D03E-4432-9ECC-7F03053CFC2B}" dt="2023-10-10T14:39:34.739" v="1478" actId="113"/>
          <ac:spMkLst>
            <pc:docMk/>
            <pc:sldMk cId="2667039629" sldId="9419"/>
            <ac:spMk id="47" creationId="{5DF6AF41-F67E-064B-9BEE-31BCA1FD33C1}"/>
          </ac:spMkLst>
        </pc:spChg>
        <pc:picChg chg="mod">
          <ac:chgData name="Pernille Kræmmergaard" userId="ad124033-255d-4aa6-83a3-0c24a91d228e" providerId="ADAL" clId="{09E8F70F-D03E-4432-9ECC-7F03053CFC2B}" dt="2023-10-10T14:41:35.793" v="1539" actId="14100"/>
          <ac:picMkLst>
            <pc:docMk/>
            <pc:sldMk cId="2667039629" sldId="9419"/>
            <ac:picMk id="4" creationId="{9D91CA60-99BA-4ACA-BBE7-22EB6E7BEC38}"/>
          </ac:picMkLst>
        </pc:picChg>
        <pc:picChg chg="mod">
          <ac:chgData name="Pernille Kræmmergaard" userId="ad124033-255d-4aa6-83a3-0c24a91d228e" providerId="ADAL" clId="{09E8F70F-D03E-4432-9ECC-7F03053CFC2B}" dt="2023-10-10T14:42:00.238" v="1543" actId="14100"/>
          <ac:picMkLst>
            <pc:docMk/>
            <pc:sldMk cId="2667039629" sldId="9419"/>
            <ac:picMk id="7" creationId="{9A67F7CE-DBF8-4C71-A8B9-9D543E7F227E}"/>
          </ac:picMkLst>
        </pc:picChg>
        <pc:picChg chg="mod">
          <ac:chgData name="Pernille Kræmmergaard" userId="ad124033-255d-4aa6-83a3-0c24a91d228e" providerId="ADAL" clId="{09E8F70F-D03E-4432-9ECC-7F03053CFC2B}" dt="2023-10-10T14:41:49.704" v="1541" actId="14100"/>
          <ac:picMkLst>
            <pc:docMk/>
            <pc:sldMk cId="2667039629" sldId="9419"/>
            <ac:picMk id="8" creationId="{C41492FC-DBD8-4ECE-8BE5-0BEB4C4F3A91}"/>
          </ac:picMkLst>
        </pc:picChg>
      </pc:sldChg>
      <pc:sldChg chg="modSp mod ord">
        <pc:chgData name="Pernille Kræmmergaard" userId="ad124033-255d-4aa6-83a3-0c24a91d228e" providerId="ADAL" clId="{09E8F70F-D03E-4432-9ECC-7F03053CFC2B}" dt="2023-10-10T14:34:42.463" v="1446"/>
        <pc:sldMkLst>
          <pc:docMk/>
          <pc:sldMk cId="4012725943" sldId="29828"/>
        </pc:sldMkLst>
        <pc:spChg chg="mod">
          <ac:chgData name="Pernille Kræmmergaard" userId="ad124033-255d-4aa6-83a3-0c24a91d228e" providerId="ADAL" clId="{09E8F70F-D03E-4432-9ECC-7F03053CFC2B}" dt="2023-10-10T14:09:20.829" v="946" actId="20577"/>
          <ac:spMkLst>
            <pc:docMk/>
            <pc:sldMk cId="4012725943" sldId="29828"/>
            <ac:spMk id="11" creationId="{AE3F3A8C-3AB2-4FA3-96BE-AA6E42EFE954}"/>
          </ac:spMkLst>
        </pc:spChg>
      </pc:sldChg>
      <pc:sldChg chg="modSp mod">
        <pc:chgData name="Pernille Kræmmergaard" userId="ad124033-255d-4aa6-83a3-0c24a91d228e" providerId="ADAL" clId="{09E8F70F-D03E-4432-9ECC-7F03053CFC2B}" dt="2023-10-10T14:09:57.063" v="950" actId="11"/>
        <pc:sldMkLst>
          <pc:docMk/>
          <pc:sldMk cId="906189743" sldId="29829"/>
        </pc:sldMkLst>
        <pc:spChg chg="mod">
          <ac:chgData name="Pernille Kræmmergaard" userId="ad124033-255d-4aa6-83a3-0c24a91d228e" providerId="ADAL" clId="{09E8F70F-D03E-4432-9ECC-7F03053CFC2B}" dt="2023-10-10T14:09:57.063" v="950" actId="11"/>
          <ac:spMkLst>
            <pc:docMk/>
            <pc:sldMk cId="906189743" sldId="29829"/>
            <ac:spMk id="11" creationId="{AE3F3A8C-3AB2-4FA3-96BE-AA6E42EFE954}"/>
          </ac:spMkLst>
        </pc:spChg>
      </pc:sldChg>
      <pc:sldChg chg="modSp mod">
        <pc:chgData name="Pernille Kræmmergaard" userId="ad124033-255d-4aa6-83a3-0c24a91d228e" providerId="ADAL" clId="{09E8F70F-D03E-4432-9ECC-7F03053CFC2B}" dt="2023-10-10T14:11:08.300" v="962" actId="27636"/>
        <pc:sldMkLst>
          <pc:docMk/>
          <pc:sldMk cId="4227884449" sldId="29830"/>
        </pc:sldMkLst>
        <pc:spChg chg="mod">
          <ac:chgData name="Pernille Kræmmergaard" userId="ad124033-255d-4aa6-83a3-0c24a91d228e" providerId="ADAL" clId="{09E8F70F-D03E-4432-9ECC-7F03053CFC2B}" dt="2023-10-10T14:11:08.300" v="962" actId="27636"/>
          <ac:spMkLst>
            <pc:docMk/>
            <pc:sldMk cId="4227884449" sldId="29830"/>
            <ac:spMk id="11" creationId="{AE3F3A8C-3AB2-4FA3-96BE-AA6E42EFE954}"/>
          </ac:spMkLst>
        </pc:spChg>
      </pc:sldChg>
      <pc:sldChg chg="modSp mod">
        <pc:chgData name="Pernille Kræmmergaard" userId="ad124033-255d-4aa6-83a3-0c24a91d228e" providerId="ADAL" clId="{09E8F70F-D03E-4432-9ECC-7F03053CFC2B}" dt="2023-10-10T14:36:32.449" v="1458" actId="255"/>
        <pc:sldMkLst>
          <pc:docMk/>
          <pc:sldMk cId="1985378581" sldId="29831"/>
        </pc:sldMkLst>
        <pc:spChg chg="mod">
          <ac:chgData name="Pernille Kræmmergaard" userId="ad124033-255d-4aa6-83a3-0c24a91d228e" providerId="ADAL" clId="{09E8F70F-D03E-4432-9ECC-7F03053CFC2B}" dt="2023-10-10T14:36:32.449" v="1458" actId="255"/>
          <ac:spMkLst>
            <pc:docMk/>
            <pc:sldMk cId="1985378581" sldId="29831"/>
            <ac:spMk id="11" creationId="{AE3F3A8C-3AB2-4FA3-96BE-AA6E42EFE954}"/>
          </ac:spMkLst>
        </pc:spChg>
      </pc:sldChg>
      <pc:sldChg chg="modSp mod">
        <pc:chgData name="Pernille Kræmmergaard" userId="ad124033-255d-4aa6-83a3-0c24a91d228e" providerId="ADAL" clId="{09E8F70F-D03E-4432-9ECC-7F03053CFC2B}" dt="2023-10-10T14:36:40.862" v="1459" actId="255"/>
        <pc:sldMkLst>
          <pc:docMk/>
          <pc:sldMk cId="3183046878" sldId="29832"/>
        </pc:sldMkLst>
        <pc:spChg chg="mod">
          <ac:chgData name="Pernille Kræmmergaard" userId="ad124033-255d-4aa6-83a3-0c24a91d228e" providerId="ADAL" clId="{09E8F70F-D03E-4432-9ECC-7F03053CFC2B}" dt="2023-10-10T14:36:40.862" v="1459" actId="255"/>
          <ac:spMkLst>
            <pc:docMk/>
            <pc:sldMk cId="3183046878" sldId="29832"/>
            <ac:spMk id="11" creationId="{AE3F3A8C-3AB2-4FA3-96BE-AA6E42EFE954}"/>
          </ac:spMkLst>
        </pc:spChg>
      </pc:sldChg>
      <pc:sldChg chg="modSp mod">
        <pc:chgData name="Pernille Kræmmergaard" userId="ad124033-255d-4aa6-83a3-0c24a91d228e" providerId="ADAL" clId="{09E8F70F-D03E-4432-9ECC-7F03053CFC2B}" dt="2023-10-10T14:14:18.664" v="1029" actId="20577"/>
        <pc:sldMkLst>
          <pc:docMk/>
          <pc:sldMk cId="3027657761" sldId="29833"/>
        </pc:sldMkLst>
        <pc:spChg chg="mod">
          <ac:chgData name="Pernille Kræmmergaard" userId="ad124033-255d-4aa6-83a3-0c24a91d228e" providerId="ADAL" clId="{09E8F70F-D03E-4432-9ECC-7F03053CFC2B}" dt="2023-10-10T14:14:18.664" v="1029" actId="20577"/>
          <ac:spMkLst>
            <pc:docMk/>
            <pc:sldMk cId="3027657761" sldId="29833"/>
            <ac:spMk id="8" creationId="{C148C0DE-66D8-4F77-9506-C0A111557DD3}"/>
          </ac:spMkLst>
        </pc:spChg>
      </pc:sldChg>
      <pc:sldChg chg="addSp delSp modSp new mod ord modClrScheme chgLayout">
        <pc:chgData name="Pernille Kræmmergaard" userId="ad124033-255d-4aa6-83a3-0c24a91d228e" providerId="ADAL" clId="{09E8F70F-D03E-4432-9ECC-7F03053CFC2B}" dt="2023-10-11T08:00:09.552" v="1786"/>
        <pc:sldMkLst>
          <pc:docMk/>
          <pc:sldMk cId="3068926786" sldId="29834"/>
        </pc:sldMkLst>
        <pc:spChg chg="add del mod">
          <ac:chgData name="Pernille Kræmmergaard" userId="ad124033-255d-4aa6-83a3-0c24a91d228e" providerId="ADAL" clId="{09E8F70F-D03E-4432-9ECC-7F03053CFC2B}" dt="2023-10-10T14:34:28.389" v="1444" actId="26606"/>
          <ac:spMkLst>
            <pc:docMk/>
            <pc:sldMk cId="3068926786" sldId="29834"/>
            <ac:spMk id="2" creationId="{8412303C-79E2-22C2-7711-C6DCC24E5667}"/>
          </ac:spMkLst>
        </pc:spChg>
        <pc:spChg chg="add del">
          <ac:chgData name="Pernille Kræmmergaard" userId="ad124033-255d-4aa6-83a3-0c24a91d228e" providerId="ADAL" clId="{09E8F70F-D03E-4432-9ECC-7F03053CFC2B}" dt="2023-10-10T14:34:28.389" v="1444" actId="26606"/>
          <ac:spMkLst>
            <pc:docMk/>
            <pc:sldMk cId="3068926786" sldId="29834"/>
            <ac:spMk id="3" creationId="{86BC3754-F75B-A451-B412-D2DBB7C3ED72}"/>
          </ac:spMkLst>
        </pc:spChg>
        <pc:spChg chg="add">
          <ac:chgData name="Pernille Kræmmergaard" userId="ad124033-255d-4aa6-83a3-0c24a91d228e" providerId="ADAL" clId="{09E8F70F-D03E-4432-9ECC-7F03053CFC2B}" dt="2023-10-10T14:34:28.389" v="1444" actId="26606"/>
          <ac:spMkLst>
            <pc:docMk/>
            <pc:sldMk cId="3068926786" sldId="29834"/>
            <ac:spMk id="7" creationId="{CD7967A9-D884-DBCB-8EB0-A5FE8C6616C0}"/>
          </ac:spMkLst>
        </pc:spChg>
        <pc:spChg chg="add del">
          <ac:chgData name="Pernille Kræmmergaard" userId="ad124033-255d-4aa6-83a3-0c24a91d228e" providerId="ADAL" clId="{09E8F70F-D03E-4432-9ECC-7F03053CFC2B}" dt="2023-10-10T14:33:44.850" v="1402" actId="26606"/>
          <ac:spMkLst>
            <pc:docMk/>
            <pc:sldMk cId="3068926786" sldId="29834"/>
            <ac:spMk id="9" creationId="{B220F012-2128-520A-E8B4-69725669DEF8}"/>
          </ac:spMkLst>
        </pc:spChg>
        <pc:spChg chg="add del mod">
          <ac:chgData name="Pernille Kræmmergaard" userId="ad124033-255d-4aa6-83a3-0c24a91d228e" providerId="ADAL" clId="{09E8F70F-D03E-4432-9ECC-7F03053CFC2B}" dt="2023-10-10T14:33:47.558" v="1404" actId="26606"/>
          <ac:spMkLst>
            <pc:docMk/>
            <pc:sldMk cId="3068926786" sldId="29834"/>
            <ac:spMk id="10" creationId="{03490EF8-D761-8DC4-2209-30829C18626E}"/>
          </ac:spMkLst>
        </pc:spChg>
        <pc:spChg chg="add del mod">
          <ac:chgData name="Pernille Kræmmergaard" userId="ad124033-255d-4aa6-83a3-0c24a91d228e" providerId="ADAL" clId="{09E8F70F-D03E-4432-9ECC-7F03053CFC2B}" dt="2023-10-10T14:33:47.558" v="1404" actId="26606"/>
          <ac:spMkLst>
            <pc:docMk/>
            <pc:sldMk cId="3068926786" sldId="29834"/>
            <ac:spMk id="12" creationId="{6E285EB4-1071-62B3-6EC2-A5A2D351EFF4}"/>
          </ac:spMkLst>
        </pc:spChg>
        <pc:spChg chg="add del">
          <ac:chgData name="Pernille Kræmmergaard" userId="ad124033-255d-4aa6-83a3-0c24a91d228e" providerId="ADAL" clId="{09E8F70F-D03E-4432-9ECC-7F03053CFC2B}" dt="2023-10-10T14:34:00.906" v="1406" actId="26606"/>
          <ac:spMkLst>
            <pc:docMk/>
            <pc:sldMk cId="3068926786" sldId="29834"/>
            <ac:spMk id="14" creationId="{FCEB8EFA-61F4-213B-21CE-4919CCAABA4A}"/>
          </ac:spMkLst>
        </pc:spChg>
        <pc:graphicFrameChg chg="add del">
          <ac:chgData name="Pernille Kræmmergaard" userId="ad124033-255d-4aa6-83a3-0c24a91d228e" providerId="ADAL" clId="{09E8F70F-D03E-4432-9ECC-7F03053CFC2B}" dt="2023-10-10T14:33:44.850" v="1402" actId="26606"/>
          <ac:graphicFrameMkLst>
            <pc:docMk/>
            <pc:sldMk cId="3068926786" sldId="29834"/>
            <ac:graphicFrameMk id="5" creationId="{B01BA9C2-7AC9-9374-1828-FB1A2A21ACCC}"/>
          </ac:graphicFrameMkLst>
        </pc:graphicFrameChg>
        <pc:graphicFrameChg chg="add mod">
          <ac:chgData name="Pernille Kræmmergaard" userId="ad124033-255d-4aa6-83a3-0c24a91d228e" providerId="ADAL" clId="{09E8F70F-D03E-4432-9ECC-7F03053CFC2B}" dt="2023-10-11T07:59:58.512" v="1784"/>
          <ac:graphicFrameMkLst>
            <pc:docMk/>
            <pc:sldMk cId="3068926786" sldId="29834"/>
            <ac:graphicFrameMk id="8" creationId="{A7B445B2-C4E7-4E6C-F0FC-6CA3189330C2}"/>
          </ac:graphicFrameMkLst>
        </pc:graphicFrameChg>
        <pc:graphicFrameChg chg="add del mod">
          <ac:chgData name="Pernille Kræmmergaard" userId="ad124033-255d-4aa6-83a3-0c24a91d228e" providerId="ADAL" clId="{09E8F70F-D03E-4432-9ECC-7F03053CFC2B}" dt="2023-10-10T14:33:47.558" v="1404" actId="26606"/>
          <ac:graphicFrameMkLst>
            <pc:docMk/>
            <pc:sldMk cId="3068926786" sldId="29834"/>
            <ac:graphicFrameMk id="11" creationId="{C4BA0A57-8791-7174-2743-EA9EABEF89F5}"/>
          </ac:graphicFrameMkLst>
        </pc:graphicFrameChg>
        <pc:graphicFrameChg chg="add del">
          <ac:chgData name="Pernille Kræmmergaard" userId="ad124033-255d-4aa6-83a3-0c24a91d228e" providerId="ADAL" clId="{09E8F70F-D03E-4432-9ECC-7F03053CFC2B}" dt="2023-10-10T14:34:00.906" v="1406" actId="26606"/>
          <ac:graphicFrameMkLst>
            <pc:docMk/>
            <pc:sldMk cId="3068926786" sldId="29834"/>
            <ac:graphicFrameMk id="15" creationId="{9BF94853-808C-B263-8159-30924741DFD1}"/>
          </ac:graphicFrameMkLst>
        </pc:graphicFrameChg>
        <pc:picChg chg="add del">
          <ac:chgData name="Pernille Kræmmergaard" userId="ad124033-255d-4aa6-83a3-0c24a91d228e" providerId="ADAL" clId="{09E8F70F-D03E-4432-9ECC-7F03053CFC2B}" dt="2023-10-10T14:33:47.558" v="1404" actId="26606"/>
          <ac:picMkLst>
            <pc:docMk/>
            <pc:sldMk cId="3068926786" sldId="29834"/>
            <ac:picMk id="6" creationId="{8AB87682-B1E4-DD16-8FF2-BCFB11AB1FFB}"/>
          </ac:picMkLst>
        </pc:picChg>
      </pc:sldChg>
      <pc:sldChg chg="addSp modSp new mod ord modClrScheme modAnim chgLayout">
        <pc:chgData name="Pernille Kræmmergaard" userId="ad124033-255d-4aa6-83a3-0c24a91d228e" providerId="ADAL" clId="{09E8F70F-D03E-4432-9ECC-7F03053CFC2B}" dt="2023-10-11T09:25:09.372" v="1793"/>
        <pc:sldMkLst>
          <pc:docMk/>
          <pc:sldMk cId="2807003256" sldId="29835"/>
        </pc:sldMkLst>
        <pc:spChg chg="mod ord">
          <ac:chgData name="Pernille Kræmmergaard" userId="ad124033-255d-4aa6-83a3-0c24a91d228e" providerId="ADAL" clId="{09E8F70F-D03E-4432-9ECC-7F03053CFC2B}" dt="2023-10-11T09:24:18.599" v="1788" actId="27636"/>
          <ac:spMkLst>
            <pc:docMk/>
            <pc:sldMk cId="2807003256" sldId="29835"/>
            <ac:spMk id="2" creationId="{37DEAE30-76E7-D786-36E0-45895538A640}"/>
          </ac:spMkLst>
        </pc:spChg>
        <pc:spChg chg="mod ord">
          <ac:chgData name="Pernille Kræmmergaard" userId="ad124033-255d-4aa6-83a3-0c24a91d228e" providerId="ADAL" clId="{09E8F70F-D03E-4432-9ECC-7F03053CFC2B}" dt="2023-10-10T14:32:46.205" v="1394" actId="26606"/>
          <ac:spMkLst>
            <pc:docMk/>
            <pc:sldMk cId="2807003256" sldId="29835"/>
            <ac:spMk id="3" creationId="{C494360F-04EC-62EB-9E4A-4D13732D0F98}"/>
          </ac:spMkLst>
        </pc:spChg>
        <pc:picChg chg="add mod modCrop">
          <ac:chgData name="Pernille Kræmmergaard" userId="ad124033-255d-4aa6-83a3-0c24a91d228e" providerId="ADAL" clId="{09E8F70F-D03E-4432-9ECC-7F03053CFC2B}" dt="2023-10-10T14:32:46.205" v="1394" actId="26606"/>
          <ac:picMkLst>
            <pc:docMk/>
            <pc:sldMk cId="2807003256" sldId="29835"/>
            <ac:picMk id="4" creationId="{BBDC18EE-0F66-8272-1554-48A7F35492F3}"/>
          </ac:picMkLst>
        </pc:picChg>
        <pc:picChg chg="add mod">
          <ac:chgData name="Pernille Kræmmergaard" userId="ad124033-255d-4aa6-83a3-0c24a91d228e" providerId="ADAL" clId="{09E8F70F-D03E-4432-9ECC-7F03053CFC2B}" dt="2023-10-10T14:32:46.205" v="1394" actId="26606"/>
          <ac:picMkLst>
            <pc:docMk/>
            <pc:sldMk cId="2807003256" sldId="29835"/>
            <ac:picMk id="5" creationId="{FE028814-F3A4-DB69-1115-84BBE5416F54}"/>
          </ac:picMkLst>
        </pc:picChg>
        <pc:picChg chg="add mod">
          <ac:chgData name="Pernille Kræmmergaard" userId="ad124033-255d-4aa6-83a3-0c24a91d228e" providerId="ADAL" clId="{09E8F70F-D03E-4432-9ECC-7F03053CFC2B}" dt="2023-10-10T14:32:46.205" v="1394" actId="26606"/>
          <ac:picMkLst>
            <pc:docMk/>
            <pc:sldMk cId="2807003256" sldId="29835"/>
            <ac:picMk id="6" creationId="{C8D2C876-E6C7-2F3B-28F6-0FC1540CC1AF}"/>
          </ac:picMkLst>
        </pc:picChg>
        <pc:picChg chg="add mod">
          <ac:chgData name="Pernille Kræmmergaard" userId="ad124033-255d-4aa6-83a3-0c24a91d228e" providerId="ADAL" clId="{09E8F70F-D03E-4432-9ECC-7F03053CFC2B}" dt="2023-10-10T14:32:46.205" v="1394" actId="26606"/>
          <ac:picMkLst>
            <pc:docMk/>
            <pc:sldMk cId="2807003256" sldId="29835"/>
            <ac:picMk id="7" creationId="{4BB12026-F983-1512-F179-6CF36468C0FB}"/>
          </ac:picMkLst>
        </pc:picChg>
        <pc:picChg chg="add mod">
          <ac:chgData name="Pernille Kræmmergaard" userId="ad124033-255d-4aa6-83a3-0c24a91d228e" providerId="ADAL" clId="{09E8F70F-D03E-4432-9ECC-7F03053CFC2B}" dt="2023-10-10T14:32:46.205" v="1394" actId="26606"/>
          <ac:picMkLst>
            <pc:docMk/>
            <pc:sldMk cId="2807003256" sldId="29835"/>
            <ac:picMk id="8" creationId="{E84DAD8D-6B80-9BBF-7AC7-C55BCF92EA59}"/>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0CCCD3-4BF4-4359-A7D8-5964325A72D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60C8F71-4CF9-44CC-A172-E238E6D0FCDC}">
      <dgm:prSet/>
      <dgm:spPr/>
      <dgm:t>
        <a:bodyPr/>
        <a:lstStyle/>
        <a:p>
          <a:r>
            <a:rPr lang="da-DK" dirty="0"/>
            <a:t>Nogle er sikker i fuld gang allerede </a:t>
          </a:r>
          <a:endParaRPr lang="en-US" dirty="0"/>
        </a:p>
      </dgm:t>
    </dgm:pt>
    <dgm:pt modelId="{B9C5F976-2985-42F9-8F52-AAEB5A290EFF}" type="parTrans" cxnId="{EA5C2A24-FB7D-4FCD-83F3-D6CC6685DB48}">
      <dgm:prSet/>
      <dgm:spPr/>
      <dgm:t>
        <a:bodyPr/>
        <a:lstStyle/>
        <a:p>
          <a:endParaRPr lang="en-US"/>
        </a:p>
      </dgm:t>
    </dgm:pt>
    <dgm:pt modelId="{03B052BF-0684-46F2-80FC-205E1D9ADFE4}" type="sibTrans" cxnId="{EA5C2A24-FB7D-4FCD-83F3-D6CC6685DB48}">
      <dgm:prSet/>
      <dgm:spPr/>
      <dgm:t>
        <a:bodyPr/>
        <a:lstStyle/>
        <a:p>
          <a:endParaRPr lang="en-US"/>
        </a:p>
      </dgm:t>
    </dgm:pt>
    <dgm:pt modelId="{1916499D-0D96-46F6-B686-C023CE6C51CF}">
      <dgm:prSet/>
      <dgm:spPr>
        <a:solidFill>
          <a:schemeClr val="tx2">
            <a:lumMod val="40000"/>
            <a:lumOff val="60000"/>
          </a:schemeClr>
        </a:solidFill>
      </dgm:spPr>
      <dgm:t>
        <a:bodyPr/>
        <a:lstStyle/>
        <a:p>
          <a:r>
            <a:rPr lang="da-DK" dirty="0"/>
            <a:t>Andre er måske usikre på hvad det er kunstig intelligens vil kunne anvendes til i deres virksomhed </a:t>
          </a:r>
          <a:endParaRPr lang="en-US" dirty="0"/>
        </a:p>
      </dgm:t>
    </dgm:pt>
    <dgm:pt modelId="{7D951279-FF54-4484-AA72-263ED4191489}" type="parTrans" cxnId="{1C498CD0-17DB-44EE-819C-0447EE57CA27}">
      <dgm:prSet/>
      <dgm:spPr/>
      <dgm:t>
        <a:bodyPr/>
        <a:lstStyle/>
        <a:p>
          <a:endParaRPr lang="en-US"/>
        </a:p>
      </dgm:t>
    </dgm:pt>
    <dgm:pt modelId="{FF89EBF3-196F-4867-B6CE-111904014359}" type="sibTrans" cxnId="{1C498CD0-17DB-44EE-819C-0447EE57CA27}">
      <dgm:prSet/>
      <dgm:spPr/>
      <dgm:t>
        <a:bodyPr/>
        <a:lstStyle/>
        <a:p>
          <a:endParaRPr lang="en-US"/>
        </a:p>
      </dgm:t>
    </dgm:pt>
    <dgm:pt modelId="{247B76D6-0AE6-4BF4-9FC9-3562578DA523}">
      <dgm:prSet/>
      <dgm:spPr/>
      <dgm:t>
        <a:bodyPr/>
        <a:lstStyle/>
        <a:p>
          <a:r>
            <a:rPr lang="da-DK" dirty="0"/>
            <a:t>Og andre igen er måske usikre på hvordan de kommer i gang og hvad de skal være opmærksomme på </a:t>
          </a:r>
          <a:endParaRPr lang="en-US" dirty="0"/>
        </a:p>
      </dgm:t>
    </dgm:pt>
    <dgm:pt modelId="{B15653EA-BDFC-46BA-8236-696EEF78920F}" type="parTrans" cxnId="{8945EE7F-BD16-4F3F-A667-C65AC09B9CE1}">
      <dgm:prSet/>
      <dgm:spPr/>
      <dgm:t>
        <a:bodyPr/>
        <a:lstStyle/>
        <a:p>
          <a:endParaRPr lang="en-US"/>
        </a:p>
      </dgm:t>
    </dgm:pt>
    <dgm:pt modelId="{AB661400-C074-4F1C-82C2-BBC0533D28DB}" type="sibTrans" cxnId="{8945EE7F-BD16-4F3F-A667-C65AC09B9CE1}">
      <dgm:prSet/>
      <dgm:spPr/>
      <dgm:t>
        <a:bodyPr/>
        <a:lstStyle/>
        <a:p>
          <a:endParaRPr lang="en-US"/>
        </a:p>
      </dgm:t>
    </dgm:pt>
    <dgm:pt modelId="{2DBD102E-5A63-4BB6-8514-6372DA57F75A}" type="pres">
      <dgm:prSet presAssocID="{340CCCD3-4BF4-4359-A7D8-5964325A72D9}" presName="root" presStyleCnt="0">
        <dgm:presLayoutVars>
          <dgm:dir/>
          <dgm:resizeHandles val="exact"/>
        </dgm:presLayoutVars>
      </dgm:prSet>
      <dgm:spPr/>
    </dgm:pt>
    <dgm:pt modelId="{99BDD08A-11E9-4CE6-85A9-8D76A460E6FC}" type="pres">
      <dgm:prSet presAssocID="{B60C8F71-4CF9-44CC-A172-E238E6D0FCDC}" presName="compNode" presStyleCnt="0"/>
      <dgm:spPr/>
    </dgm:pt>
    <dgm:pt modelId="{B1DE2E79-9516-4A57-A8AC-E362DA6305EE}" type="pres">
      <dgm:prSet presAssocID="{B60C8F71-4CF9-44CC-A172-E238E6D0FCDC}" presName="bgRect" presStyleLbl="bgShp" presStyleIdx="0" presStyleCnt="3"/>
      <dgm:spPr>
        <a:solidFill>
          <a:schemeClr val="tx2">
            <a:lumMod val="20000"/>
            <a:lumOff val="80000"/>
          </a:schemeClr>
        </a:solidFill>
      </dgm:spPr>
    </dgm:pt>
    <dgm:pt modelId="{E2D05006-D5A9-493D-8B0F-14F7A8786764}" type="pres">
      <dgm:prSet presAssocID="{B60C8F71-4CF9-44CC-A172-E238E6D0FCD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fkrydsning"/>
        </a:ext>
      </dgm:extLst>
    </dgm:pt>
    <dgm:pt modelId="{3AB1231B-6811-458C-BEEF-8ED08C153876}" type="pres">
      <dgm:prSet presAssocID="{B60C8F71-4CF9-44CC-A172-E238E6D0FCDC}" presName="spaceRect" presStyleCnt="0"/>
      <dgm:spPr/>
    </dgm:pt>
    <dgm:pt modelId="{82FA4799-1DF5-46BE-BEA1-BB474121D148}" type="pres">
      <dgm:prSet presAssocID="{B60C8F71-4CF9-44CC-A172-E238E6D0FCDC}" presName="parTx" presStyleLbl="revTx" presStyleIdx="0" presStyleCnt="3">
        <dgm:presLayoutVars>
          <dgm:chMax val="0"/>
          <dgm:chPref val="0"/>
        </dgm:presLayoutVars>
      </dgm:prSet>
      <dgm:spPr/>
    </dgm:pt>
    <dgm:pt modelId="{E3A8F070-0BB0-4EB6-A6E9-A78CA8D37877}" type="pres">
      <dgm:prSet presAssocID="{03B052BF-0684-46F2-80FC-205E1D9ADFE4}" presName="sibTrans" presStyleCnt="0"/>
      <dgm:spPr/>
    </dgm:pt>
    <dgm:pt modelId="{FB7FCA5E-74F4-411C-9E43-E516C1CCDC30}" type="pres">
      <dgm:prSet presAssocID="{1916499D-0D96-46F6-B686-C023CE6C51CF}" presName="compNode" presStyleCnt="0"/>
      <dgm:spPr/>
    </dgm:pt>
    <dgm:pt modelId="{E83BF083-37B7-431D-B1BA-99A8E908E327}" type="pres">
      <dgm:prSet presAssocID="{1916499D-0D96-46F6-B686-C023CE6C51CF}" presName="bgRect" presStyleLbl="bgShp" presStyleIdx="1" presStyleCnt="3"/>
      <dgm:spPr>
        <a:solidFill>
          <a:schemeClr val="tx2">
            <a:lumMod val="40000"/>
            <a:lumOff val="60000"/>
          </a:schemeClr>
        </a:solidFill>
      </dgm:spPr>
    </dgm:pt>
    <dgm:pt modelId="{9D3A7650-6A33-4601-A861-452AA6010B5C}" type="pres">
      <dgm:prSet presAssocID="{1916499D-0D96-46F6-B686-C023CE6C51C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B8D7889F-0D05-4742-B8F6-92B150343CD8}" type="pres">
      <dgm:prSet presAssocID="{1916499D-0D96-46F6-B686-C023CE6C51CF}" presName="spaceRect" presStyleCnt="0"/>
      <dgm:spPr/>
    </dgm:pt>
    <dgm:pt modelId="{0F387CB2-4AAA-415F-B0E6-D44EE6BD1BC0}" type="pres">
      <dgm:prSet presAssocID="{1916499D-0D96-46F6-B686-C023CE6C51CF}" presName="parTx" presStyleLbl="revTx" presStyleIdx="1" presStyleCnt="3">
        <dgm:presLayoutVars>
          <dgm:chMax val="0"/>
          <dgm:chPref val="0"/>
        </dgm:presLayoutVars>
      </dgm:prSet>
      <dgm:spPr/>
    </dgm:pt>
    <dgm:pt modelId="{700C3EA8-34AD-4823-B09C-CD443B107D61}" type="pres">
      <dgm:prSet presAssocID="{FF89EBF3-196F-4867-B6CE-111904014359}" presName="sibTrans" presStyleCnt="0"/>
      <dgm:spPr/>
    </dgm:pt>
    <dgm:pt modelId="{BD7E7857-C667-4CE8-9E05-63371EF02795}" type="pres">
      <dgm:prSet presAssocID="{247B76D6-0AE6-4BF4-9FC9-3562578DA523}" presName="compNode" presStyleCnt="0"/>
      <dgm:spPr/>
    </dgm:pt>
    <dgm:pt modelId="{BD09976D-8624-4D2E-B1D2-957DA408FD39}" type="pres">
      <dgm:prSet presAssocID="{247B76D6-0AE6-4BF4-9FC9-3562578DA523}" presName="bgRect" presStyleLbl="bgShp" presStyleIdx="2" presStyleCnt="3"/>
      <dgm:spPr>
        <a:solidFill>
          <a:schemeClr val="tx2">
            <a:lumMod val="60000"/>
            <a:lumOff val="40000"/>
          </a:schemeClr>
        </a:solidFill>
      </dgm:spPr>
    </dgm:pt>
    <dgm:pt modelId="{500BB742-BB67-40D1-82C2-E95005728E28}" type="pres">
      <dgm:prSet presAssocID="{247B76D6-0AE6-4BF4-9FC9-3562578DA52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tionskilde"/>
        </a:ext>
      </dgm:extLst>
    </dgm:pt>
    <dgm:pt modelId="{AB1C14D9-0DD5-4881-83A6-DF673C53FA34}" type="pres">
      <dgm:prSet presAssocID="{247B76D6-0AE6-4BF4-9FC9-3562578DA523}" presName="spaceRect" presStyleCnt="0"/>
      <dgm:spPr/>
    </dgm:pt>
    <dgm:pt modelId="{BCCCE13A-D8C5-4E20-992C-49FF4E2F0823}" type="pres">
      <dgm:prSet presAssocID="{247B76D6-0AE6-4BF4-9FC9-3562578DA523}" presName="parTx" presStyleLbl="revTx" presStyleIdx="2" presStyleCnt="3">
        <dgm:presLayoutVars>
          <dgm:chMax val="0"/>
          <dgm:chPref val="0"/>
        </dgm:presLayoutVars>
      </dgm:prSet>
      <dgm:spPr/>
    </dgm:pt>
  </dgm:ptLst>
  <dgm:cxnLst>
    <dgm:cxn modelId="{83CEA80D-C1E3-4BB9-B304-32C0DB39E6CC}" type="presOf" srcId="{B60C8F71-4CF9-44CC-A172-E238E6D0FCDC}" destId="{82FA4799-1DF5-46BE-BEA1-BB474121D148}" srcOrd="0" destOrd="0" presId="urn:microsoft.com/office/officeart/2018/2/layout/IconVerticalSolidList"/>
    <dgm:cxn modelId="{EA5C2A24-FB7D-4FCD-83F3-D6CC6685DB48}" srcId="{340CCCD3-4BF4-4359-A7D8-5964325A72D9}" destId="{B60C8F71-4CF9-44CC-A172-E238E6D0FCDC}" srcOrd="0" destOrd="0" parTransId="{B9C5F976-2985-42F9-8F52-AAEB5A290EFF}" sibTransId="{03B052BF-0684-46F2-80FC-205E1D9ADFE4}"/>
    <dgm:cxn modelId="{752E234E-7FE2-4FF0-AEFD-4577A87DF429}" type="presOf" srcId="{340CCCD3-4BF4-4359-A7D8-5964325A72D9}" destId="{2DBD102E-5A63-4BB6-8514-6372DA57F75A}" srcOrd="0" destOrd="0" presId="urn:microsoft.com/office/officeart/2018/2/layout/IconVerticalSolidList"/>
    <dgm:cxn modelId="{8945EE7F-BD16-4F3F-A667-C65AC09B9CE1}" srcId="{340CCCD3-4BF4-4359-A7D8-5964325A72D9}" destId="{247B76D6-0AE6-4BF4-9FC9-3562578DA523}" srcOrd="2" destOrd="0" parTransId="{B15653EA-BDFC-46BA-8236-696EEF78920F}" sibTransId="{AB661400-C074-4F1C-82C2-BBC0533D28DB}"/>
    <dgm:cxn modelId="{9164A7A1-CD3B-4DEF-B12D-AB06DBB3CEEF}" type="presOf" srcId="{247B76D6-0AE6-4BF4-9FC9-3562578DA523}" destId="{BCCCE13A-D8C5-4E20-992C-49FF4E2F0823}" srcOrd="0" destOrd="0" presId="urn:microsoft.com/office/officeart/2018/2/layout/IconVerticalSolidList"/>
    <dgm:cxn modelId="{1C498CD0-17DB-44EE-819C-0447EE57CA27}" srcId="{340CCCD3-4BF4-4359-A7D8-5964325A72D9}" destId="{1916499D-0D96-46F6-B686-C023CE6C51CF}" srcOrd="1" destOrd="0" parTransId="{7D951279-FF54-4484-AA72-263ED4191489}" sibTransId="{FF89EBF3-196F-4867-B6CE-111904014359}"/>
    <dgm:cxn modelId="{E3C5B9F2-7CFC-42DC-AC22-14149F5DDEA0}" type="presOf" srcId="{1916499D-0D96-46F6-B686-C023CE6C51CF}" destId="{0F387CB2-4AAA-415F-B0E6-D44EE6BD1BC0}" srcOrd="0" destOrd="0" presId="urn:microsoft.com/office/officeart/2018/2/layout/IconVerticalSolidList"/>
    <dgm:cxn modelId="{49FB6FCA-84E4-44B7-9CC3-F504A8329BEB}" type="presParOf" srcId="{2DBD102E-5A63-4BB6-8514-6372DA57F75A}" destId="{99BDD08A-11E9-4CE6-85A9-8D76A460E6FC}" srcOrd="0" destOrd="0" presId="urn:microsoft.com/office/officeart/2018/2/layout/IconVerticalSolidList"/>
    <dgm:cxn modelId="{A2FD51F3-516B-4311-AD09-5B9B1423DB38}" type="presParOf" srcId="{99BDD08A-11E9-4CE6-85A9-8D76A460E6FC}" destId="{B1DE2E79-9516-4A57-A8AC-E362DA6305EE}" srcOrd="0" destOrd="0" presId="urn:microsoft.com/office/officeart/2018/2/layout/IconVerticalSolidList"/>
    <dgm:cxn modelId="{EBC14685-8103-43EE-8380-F07C5A29A3F2}" type="presParOf" srcId="{99BDD08A-11E9-4CE6-85A9-8D76A460E6FC}" destId="{E2D05006-D5A9-493D-8B0F-14F7A8786764}" srcOrd="1" destOrd="0" presId="urn:microsoft.com/office/officeart/2018/2/layout/IconVerticalSolidList"/>
    <dgm:cxn modelId="{74A43AC7-B56E-4F24-BC40-A88E6EA414F1}" type="presParOf" srcId="{99BDD08A-11E9-4CE6-85A9-8D76A460E6FC}" destId="{3AB1231B-6811-458C-BEEF-8ED08C153876}" srcOrd="2" destOrd="0" presId="urn:microsoft.com/office/officeart/2018/2/layout/IconVerticalSolidList"/>
    <dgm:cxn modelId="{E5076840-36E8-43E0-9518-C9C15335A374}" type="presParOf" srcId="{99BDD08A-11E9-4CE6-85A9-8D76A460E6FC}" destId="{82FA4799-1DF5-46BE-BEA1-BB474121D148}" srcOrd="3" destOrd="0" presId="urn:microsoft.com/office/officeart/2018/2/layout/IconVerticalSolidList"/>
    <dgm:cxn modelId="{C23A89C0-564F-409B-9426-8F3EF103C7BB}" type="presParOf" srcId="{2DBD102E-5A63-4BB6-8514-6372DA57F75A}" destId="{E3A8F070-0BB0-4EB6-A6E9-A78CA8D37877}" srcOrd="1" destOrd="0" presId="urn:microsoft.com/office/officeart/2018/2/layout/IconVerticalSolidList"/>
    <dgm:cxn modelId="{504A1B82-6B47-40FC-AD0E-C0B948FE834C}" type="presParOf" srcId="{2DBD102E-5A63-4BB6-8514-6372DA57F75A}" destId="{FB7FCA5E-74F4-411C-9E43-E516C1CCDC30}" srcOrd="2" destOrd="0" presId="urn:microsoft.com/office/officeart/2018/2/layout/IconVerticalSolidList"/>
    <dgm:cxn modelId="{F5BF5D8F-D9E5-4E46-BF38-B8FB340B37EF}" type="presParOf" srcId="{FB7FCA5E-74F4-411C-9E43-E516C1CCDC30}" destId="{E83BF083-37B7-431D-B1BA-99A8E908E327}" srcOrd="0" destOrd="0" presId="urn:microsoft.com/office/officeart/2018/2/layout/IconVerticalSolidList"/>
    <dgm:cxn modelId="{16584547-C583-4D64-A756-0368C67A8142}" type="presParOf" srcId="{FB7FCA5E-74F4-411C-9E43-E516C1CCDC30}" destId="{9D3A7650-6A33-4601-A861-452AA6010B5C}" srcOrd="1" destOrd="0" presId="urn:microsoft.com/office/officeart/2018/2/layout/IconVerticalSolidList"/>
    <dgm:cxn modelId="{4E642DA1-143D-4DDD-B768-ED3A3B5B25B6}" type="presParOf" srcId="{FB7FCA5E-74F4-411C-9E43-E516C1CCDC30}" destId="{B8D7889F-0D05-4742-B8F6-92B150343CD8}" srcOrd="2" destOrd="0" presId="urn:microsoft.com/office/officeart/2018/2/layout/IconVerticalSolidList"/>
    <dgm:cxn modelId="{D23734EF-4CBE-41C7-8C1F-3F174455A599}" type="presParOf" srcId="{FB7FCA5E-74F4-411C-9E43-E516C1CCDC30}" destId="{0F387CB2-4AAA-415F-B0E6-D44EE6BD1BC0}" srcOrd="3" destOrd="0" presId="urn:microsoft.com/office/officeart/2018/2/layout/IconVerticalSolidList"/>
    <dgm:cxn modelId="{A0FEA1C5-A48A-4499-9F9B-CDCCE3784712}" type="presParOf" srcId="{2DBD102E-5A63-4BB6-8514-6372DA57F75A}" destId="{700C3EA8-34AD-4823-B09C-CD443B107D61}" srcOrd="3" destOrd="0" presId="urn:microsoft.com/office/officeart/2018/2/layout/IconVerticalSolidList"/>
    <dgm:cxn modelId="{FF24EF9D-5C05-4438-8C33-3BE4C90681D5}" type="presParOf" srcId="{2DBD102E-5A63-4BB6-8514-6372DA57F75A}" destId="{BD7E7857-C667-4CE8-9E05-63371EF02795}" srcOrd="4" destOrd="0" presId="urn:microsoft.com/office/officeart/2018/2/layout/IconVerticalSolidList"/>
    <dgm:cxn modelId="{526BDB00-E01F-49F8-9B90-E1FA0B8E6E9E}" type="presParOf" srcId="{BD7E7857-C667-4CE8-9E05-63371EF02795}" destId="{BD09976D-8624-4D2E-B1D2-957DA408FD39}" srcOrd="0" destOrd="0" presId="urn:microsoft.com/office/officeart/2018/2/layout/IconVerticalSolidList"/>
    <dgm:cxn modelId="{CD6BC9EC-B15D-43F2-94DF-3B2AAD07903B}" type="presParOf" srcId="{BD7E7857-C667-4CE8-9E05-63371EF02795}" destId="{500BB742-BB67-40D1-82C2-E95005728E28}" srcOrd="1" destOrd="0" presId="urn:microsoft.com/office/officeart/2018/2/layout/IconVerticalSolidList"/>
    <dgm:cxn modelId="{E2EA196D-27E7-47C3-B77C-92E8601F1D4C}" type="presParOf" srcId="{BD7E7857-C667-4CE8-9E05-63371EF02795}" destId="{AB1C14D9-0DD5-4881-83A6-DF673C53FA34}" srcOrd="2" destOrd="0" presId="urn:microsoft.com/office/officeart/2018/2/layout/IconVerticalSolidList"/>
    <dgm:cxn modelId="{6EAF54EF-BCAD-44CC-99DC-04BD45770C0C}" type="presParOf" srcId="{BD7E7857-C667-4CE8-9E05-63371EF02795}" destId="{BCCCE13A-D8C5-4E20-992C-49FF4E2F082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E2E79-9516-4A57-A8AC-E362DA6305EE}">
      <dsp:nvSpPr>
        <dsp:cNvPr id="0" name=""/>
        <dsp:cNvSpPr/>
      </dsp:nvSpPr>
      <dsp:spPr>
        <a:xfrm>
          <a:off x="0" y="582"/>
          <a:ext cx="11238807" cy="1363733"/>
        </a:xfrm>
        <a:prstGeom prst="roundRect">
          <a:avLst>
            <a:gd name="adj" fmla="val 1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dsp:style>
    </dsp:sp>
    <dsp:sp modelId="{E2D05006-D5A9-493D-8B0F-14F7A8786764}">
      <dsp:nvSpPr>
        <dsp:cNvPr id="0" name=""/>
        <dsp:cNvSpPr/>
      </dsp:nvSpPr>
      <dsp:spPr>
        <a:xfrm>
          <a:off x="412529" y="307422"/>
          <a:ext cx="750053" cy="7500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FA4799-1DF5-46BE-BEA1-BB474121D148}">
      <dsp:nvSpPr>
        <dsp:cNvPr id="0" name=""/>
        <dsp:cNvSpPr/>
      </dsp:nvSpPr>
      <dsp:spPr>
        <a:xfrm>
          <a:off x="1575112" y="582"/>
          <a:ext cx="9663694" cy="1363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328" tIns="144328" rIns="144328" bIns="144328" numCol="1" spcCol="1270" anchor="ctr" anchorCtr="0">
          <a:noAutofit/>
        </a:bodyPr>
        <a:lstStyle/>
        <a:p>
          <a:pPr marL="0" lvl="0" indent="0" algn="l" defTabSz="1111250">
            <a:lnSpc>
              <a:spcPct val="90000"/>
            </a:lnSpc>
            <a:spcBef>
              <a:spcPct val="0"/>
            </a:spcBef>
            <a:spcAft>
              <a:spcPct val="35000"/>
            </a:spcAft>
            <a:buNone/>
          </a:pPr>
          <a:r>
            <a:rPr lang="da-DK" sz="2500" kern="1200" dirty="0"/>
            <a:t>Nogle er sikker i fuld gang allerede </a:t>
          </a:r>
          <a:endParaRPr lang="en-US" sz="2500" kern="1200" dirty="0"/>
        </a:p>
      </dsp:txBody>
      <dsp:txXfrm>
        <a:off x="1575112" y="582"/>
        <a:ext cx="9663694" cy="1363733"/>
      </dsp:txXfrm>
    </dsp:sp>
    <dsp:sp modelId="{E83BF083-37B7-431D-B1BA-99A8E908E327}">
      <dsp:nvSpPr>
        <dsp:cNvPr id="0" name=""/>
        <dsp:cNvSpPr/>
      </dsp:nvSpPr>
      <dsp:spPr>
        <a:xfrm>
          <a:off x="0" y="1705250"/>
          <a:ext cx="11238807" cy="1363733"/>
        </a:xfrm>
        <a:prstGeom prst="roundRect">
          <a:avLst>
            <a:gd name="adj" fmla="val 10000"/>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dsp:style>
    </dsp:sp>
    <dsp:sp modelId="{9D3A7650-6A33-4601-A861-452AA6010B5C}">
      <dsp:nvSpPr>
        <dsp:cNvPr id="0" name=""/>
        <dsp:cNvSpPr/>
      </dsp:nvSpPr>
      <dsp:spPr>
        <a:xfrm>
          <a:off x="412529" y="2012090"/>
          <a:ext cx="750053" cy="7500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387CB2-4AAA-415F-B0E6-D44EE6BD1BC0}">
      <dsp:nvSpPr>
        <dsp:cNvPr id="0" name=""/>
        <dsp:cNvSpPr/>
      </dsp:nvSpPr>
      <dsp:spPr>
        <a:xfrm>
          <a:off x="1575112" y="1705250"/>
          <a:ext cx="9663694" cy="1363733"/>
        </a:xfrm>
        <a:prstGeom prst="rect">
          <a:avLst/>
        </a:prstGeom>
        <a:solidFill>
          <a:schemeClr val="tx2">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44328" tIns="144328" rIns="144328" bIns="144328" numCol="1" spcCol="1270" anchor="ctr" anchorCtr="0">
          <a:noAutofit/>
        </a:bodyPr>
        <a:lstStyle/>
        <a:p>
          <a:pPr marL="0" lvl="0" indent="0" algn="l" defTabSz="1111250">
            <a:lnSpc>
              <a:spcPct val="90000"/>
            </a:lnSpc>
            <a:spcBef>
              <a:spcPct val="0"/>
            </a:spcBef>
            <a:spcAft>
              <a:spcPct val="35000"/>
            </a:spcAft>
            <a:buNone/>
          </a:pPr>
          <a:r>
            <a:rPr lang="da-DK" sz="2500" kern="1200" dirty="0"/>
            <a:t>Andre er måske usikre på hvad det er kunstig intelligens vil kunne anvendes til i deres virksomhed </a:t>
          </a:r>
          <a:endParaRPr lang="en-US" sz="2500" kern="1200" dirty="0"/>
        </a:p>
      </dsp:txBody>
      <dsp:txXfrm>
        <a:off x="1575112" y="1705250"/>
        <a:ext cx="9663694" cy="1363733"/>
      </dsp:txXfrm>
    </dsp:sp>
    <dsp:sp modelId="{BD09976D-8624-4D2E-B1D2-957DA408FD39}">
      <dsp:nvSpPr>
        <dsp:cNvPr id="0" name=""/>
        <dsp:cNvSpPr/>
      </dsp:nvSpPr>
      <dsp:spPr>
        <a:xfrm>
          <a:off x="0" y="3409917"/>
          <a:ext cx="11238807" cy="1363733"/>
        </a:xfrm>
        <a:prstGeom prst="roundRect">
          <a:avLst>
            <a:gd name="adj" fmla="val 1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dsp:style>
    </dsp:sp>
    <dsp:sp modelId="{500BB742-BB67-40D1-82C2-E95005728E28}">
      <dsp:nvSpPr>
        <dsp:cNvPr id="0" name=""/>
        <dsp:cNvSpPr/>
      </dsp:nvSpPr>
      <dsp:spPr>
        <a:xfrm>
          <a:off x="412529" y="3716757"/>
          <a:ext cx="750053" cy="7500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CCE13A-D8C5-4E20-992C-49FF4E2F0823}">
      <dsp:nvSpPr>
        <dsp:cNvPr id="0" name=""/>
        <dsp:cNvSpPr/>
      </dsp:nvSpPr>
      <dsp:spPr>
        <a:xfrm>
          <a:off x="1575112" y="3409917"/>
          <a:ext cx="9663694" cy="1363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328" tIns="144328" rIns="144328" bIns="144328" numCol="1" spcCol="1270" anchor="ctr" anchorCtr="0">
          <a:noAutofit/>
        </a:bodyPr>
        <a:lstStyle/>
        <a:p>
          <a:pPr marL="0" lvl="0" indent="0" algn="l" defTabSz="1111250">
            <a:lnSpc>
              <a:spcPct val="90000"/>
            </a:lnSpc>
            <a:spcBef>
              <a:spcPct val="0"/>
            </a:spcBef>
            <a:spcAft>
              <a:spcPct val="35000"/>
            </a:spcAft>
            <a:buNone/>
          </a:pPr>
          <a:r>
            <a:rPr lang="da-DK" sz="2500" kern="1200" dirty="0"/>
            <a:t>Og andre igen er måske usikre på hvordan de kommer i gang og hvad de skal være opmærksomme på </a:t>
          </a:r>
          <a:endParaRPr lang="en-US" sz="2500" kern="1200" dirty="0"/>
        </a:p>
      </dsp:txBody>
      <dsp:txXfrm>
        <a:off x="1575112" y="3409917"/>
        <a:ext cx="9663694" cy="136373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689F5-003D-426B-B369-371D48767DC9}" type="datetimeFigureOut">
              <a:rPr lang="da-DK" smtClean="0"/>
              <a:t>12-10-2023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A66179-B58A-4C2D-B91B-2BF0A326A59F}" type="slidenum">
              <a:rPr lang="da-DK" smtClean="0"/>
              <a:t>‹nr.›</a:t>
            </a:fld>
            <a:endParaRPr lang="da-DK"/>
          </a:p>
        </p:txBody>
      </p:sp>
    </p:spTree>
    <p:extLst>
      <p:ext uri="{BB962C8B-B14F-4D97-AF65-F5344CB8AC3E}">
        <p14:creationId xmlns:p14="http://schemas.microsoft.com/office/powerpoint/2010/main" val="3590555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a:t>forside</a:t>
            </a:r>
          </a:p>
        </p:txBody>
      </p:sp>
      <p:sp>
        <p:nvSpPr>
          <p:cNvPr id="4" name="Slide Number Placeholder 3"/>
          <p:cNvSpPr>
            <a:spLocks noGrp="1"/>
          </p:cNvSpPr>
          <p:nvPr>
            <p:ph type="sldNum" sz="quarter" idx="5"/>
          </p:nvPr>
        </p:nvSpPr>
        <p:spPr/>
        <p:txBody>
          <a:bodyPr/>
          <a:lstStyle/>
          <a:p>
            <a:fld id="{843873F4-111B-9141-BAD2-8A5B17631751}" type="slidenum">
              <a:t>6</a:t>
            </a:fld>
            <a:endParaRPr lang="da-DK"/>
          </a:p>
        </p:txBody>
      </p:sp>
    </p:spTree>
    <p:extLst>
      <p:ext uri="{BB962C8B-B14F-4D97-AF65-F5344CB8AC3E}">
        <p14:creationId xmlns:p14="http://schemas.microsoft.com/office/powerpoint/2010/main" val="10064965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di2x.com/please_contact_me/" TargetMode="External"/><Relationship Id="rId4" Type="http://schemas.openxmlformats.org/officeDocument/2006/relationships/hyperlink" Target="https://www.linkedin.com/company/di2x-digitaliseringsinstituttet/"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hyperlink" Target="http://www.di2x.com/"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hyperlink" Target="http://www.di2x.com/"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hyperlink" Target="http://www.di2x.com/"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di2x.com/" TargetMode="External"/><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hyperlink" Target="http://www.di2x.com/" TargetMode="Externa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www.di2x.com/" TargetMode="Externa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hyperlink" Target="http://www.di2x.com/" TargetMode="Externa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hyperlink" Target="http://www.di2x.com/" TargetMode="Externa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hyperlink" Target="http://www.di2x.com/" TargetMode="Externa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hyperlink" Target="http://www.di2x.com/" TargetMode="Externa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di2x.com/please_contact_me/" TargetMode="External"/><Relationship Id="rId4" Type="http://schemas.openxmlformats.org/officeDocument/2006/relationships/hyperlink" Target="https://www.linkedin.com/company/di2x-digitaliseringsinstituttet/" TargetMode="Externa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hyperlink" Target="http://www.di2x.com/" TargetMode="External"/><Relationship Id="rId4" Type="http://schemas.openxmlformats.org/officeDocument/2006/relationships/image" Target="../media/image2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hyperlink" Target="http://www.di2x.com/" TargetMode="External"/><Relationship Id="rId4" Type="http://schemas.openxmlformats.org/officeDocument/2006/relationships/image" Target="../media/image2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hyperlink" Target="http://www.di2x.com/" TargetMode="External"/><Relationship Id="rId4"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hyperlink" Target="http://www.di2x.com/" TargetMode="Externa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hyperlink" Target="http://www.di2x.com/" TargetMode="External"/><Relationship Id="rId4"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hyperlink" Target="http://www.di2x.com/" TargetMode="External"/><Relationship Id="rId4"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hyperlink" Target="http://www.di2x.com/" TargetMode="External"/><Relationship Id="rId4" Type="http://schemas.openxmlformats.org/officeDocument/2006/relationships/image" Target="../media/image1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hyperlink" Target="http://www.di2x.com/" TargetMode="External"/><Relationship Id="rId4" Type="http://schemas.openxmlformats.org/officeDocument/2006/relationships/image" Target="../media/image1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hyperlink" Target="http://www.di2x.com/" TargetMode="External"/><Relationship Id="rId4" Type="http://schemas.openxmlformats.org/officeDocument/2006/relationships/image" Target="../media/image1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www.di2x.com/" TargetMode="Externa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di2x.com/please_contact_me/" TargetMode="External"/><Relationship Id="rId4" Type="http://schemas.openxmlformats.org/officeDocument/2006/relationships/hyperlink" Target="https://www.linkedin.com/company/di2x-digitaliseringsinstituttet/" TargetMode="Externa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www.di2x.com/" TargetMode="External"/><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www.di2x.com/" TargetMode="External"/><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www.di2x.com/" TargetMode="External"/><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www.di2x.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www.di2x.com/" TargetMode="External"/><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www.di2x.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www.di2x.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www.di2x.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www.di2x.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hyperlink" Target="http://www.di2x.com/"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di2x.com/please_contact_me/" TargetMode="External"/><Relationship Id="rId4" Type="http://schemas.openxmlformats.org/officeDocument/2006/relationships/hyperlink" Target="https://www.linkedin.com/company/di2x-digitaliseringsinstituttet/" TargetMode="Externa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di2x.com/please_contact_me/" TargetMode="External"/><Relationship Id="rId4" Type="http://schemas.openxmlformats.org/officeDocument/2006/relationships/hyperlink" Target="https://www.linkedin.com/company/di2x-digitaliseringsinstituttet/"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di2x.com/please_contact_me/" TargetMode="External"/><Relationship Id="rId4" Type="http://schemas.openxmlformats.org/officeDocument/2006/relationships/hyperlink" Target="https://www.linkedin.com/company/di2x-digitaliseringsinstituttet/"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www.di2x.com/"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hyperlink" Target="http://www.di2x.com/"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hyperlink" Target="http://www.di2x.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rontpage_star_1">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AC67E5D-30FC-E3E2-0504-BE2046F9D2BA}"/>
              </a:ext>
            </a:extLst>
          </p:cNvPr>
          <p:cNvSpPr>
            <a:spLocks noGrp="1" noRot="1" noMove="1" noResize="1" noEditPoints="1" noAdjustHandles="1" noChangeArrowheads="1" noChangeShapeType="1"/>
          </p:cNvSpPr>
          <p:nvPr/>
        </p:nvSpPr>
        <p:spPr>
          <a:xfrm>
            <a:off x="-1202" y="0"/>
            <a:ext cx="11736000" cy="64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3" name="Billede 2">
            <a:extLst>
              <a:ext uri="{FF2B5EF4-FFF2-40B4-BE49-F238E27FC236}">
                <a16:creationId xmlns:a16="http://schemas.microsoft.com/office/drawing/2014/main" id="{42B242FD-4036-4B0E-BD76-78A812427693}"/>
              </a:ext>
            </a:extLst>
          </p:cNvPr>
          <p:cNvPicPr>
            <a:picLocks noGrp="1" noRot="1" noChangeAspect="1" noMove="1" noResize="1" noEditPoints="1" noAdjustHandles="1" noChangeArrowheads="1" noChangeShapeType="1" noCrop="1"/>
          </p:cNvPicPr>
          <p:nvPr/>
        </p:nvPicPr>
        <p:blipFill rotWithShape="1">
          <a:blip r:embed="rId2">
            <a:alphaModFix/>
            <a:extLst>
              <a:ext uri="{28A0092B-C50C-407E-A947-70E740481C1C}">
                <a14:useLocalDpi xmlns:a14="http://schemas.microsoft.com/office/drawing/2010/main" val="0"/>
              </a:ext>
            </a:extLst>
          </a:blip>
          <a:srcRect t="13342" r="27452"/>
          <a:stretch/>
        </p:blipFill>
        <p:spPr>
          <a:xfrm>
            <a:off x="6352856" y="0"/>
            <a:ext cx="5381942" cy="5942994"/>
          </a:xfrm>
          <a:prstGeom prst="rect">
            <a:avLst/>
          </a:prstGeom>
        </p:spPr>
      </p:pic>
      <p:sp>
        <p:nvSpPr>
          <p:cNvPr id="14" name="Titel 1">
            <a:extLst>
              <a:ext uri="{FF2B5EF4-FFF2-40B4-BE49-F238E27FC236}">
                <a16:creationId xmlns:a16="http://schemas.microsoft.com/office/drawing/2014/main" id="{B96A4D06-3460-416A-8F2E-F80EDF17FBBE}"/>
              </a:ext>
            </a:extLst>
          </p:cNvPr>
          <p:cNvSpPr>
            <a:spLocks noGrp="1"/>
          </p:cNvSpPr>
          <p:nvPr>
            <p:ph type="ctrTitle" hasCustomPrompt="1"/>
          </p:nvPr>
        </p:nvSpPr>
        <p:spPr>
          <a:xfrm>
            <a:off x="432000" y="3080346"/>
            <a:ext cx="10000593" cy="747897"/>
          </a:xfrm>
        </p:spPr>
        <p:txBody>
          <a:bodyPr wrap="square" lIns="0" tIns="0" rIns="0" bIns="0" anchor="b">
            <a:spAutoFit/>
          </a:bodyPr>
          <a:lstStyle>
            <a:lvl1pPr algn="l">
              <a:defRPr sz="5400">
                <a:solidFill>
                  <a:schemeClr val="bg1"/>
                </a:solidFill>
              </a:defRPr>
            </a:lvl1pPr>
          </a:lstStyle>
          <a:p>
            <a:r>
              <a:rPr lang="en-US" noProof="0" dirty="0"/>
              <a:t>Click to add title</a:t>
            </a:r>
          </a:p>
        </p:txBody>
      </p:sp>
      <p:sp>
        <p:nvSpPr>
          <p:cNvPr id="15" name="Undertitel 2">
            <a:extLst>
              <a:ext uri="{FF2B5EF4-FFF2-40B4-BE49-F238E27FC236}">
                <a16:creationId xmlns:a16="http://schemas.microsoft.com/office/drawing/2014/main" id="{C70613A8-6347-49DE-BAA1-9584FD741FC8}"/>
              </a:ext>
            </a:extLst>
          </p:cNvPr>
          <p:cNvSpPr>
            <a:spLocks noGrp="1"/>
          </p:cNvSpPr>
          <p:nvPr>
            <p:ph type="subTitle" idx="1" hasCustomPrompt="1"/>
          </p:nvPr>
        </p:nvSpPr>
        <p:spPr>
          <a:xfrm>
            <a:off x="432000" y="3890946"/>
            <a:ext cx="10000592" cy="332399"/>
          </a:xfrm>
        </p:spPr>
        <p:txBody>
          <a:bodyPr wrap="square" lIns="0" tIns="0" rIns="0" bIns="0">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subtitle</a:t>
            </a:r>
          </a:p>
        </p:txBody>
      </p:sp>
      <p:sp>
        <p:nvSpPr>
          <p:cNvPr id="16" name="Pladsholder til tekst 17">
            <a:extLst>
              <a:ext uri="{FF2B5EF4-FFF2-40B4-BE49-F238E27FC236}">
                <a16:creationId xmlns:a16="http://schemas.microsoft.com/office/drawing/2014/main" id="{278FF636-53DE-430F-B0C9-A5C55815625D}"/>
              </a:ext>
            </a:extLst>
          </p:cNvPr>
          <p:cNvSpPr>
            <a:spLocks noGrp="1"/>
          </p:cNvSpPr>
          <p:nvPr>
            <p:ph type="body" sz="quarter" idx="13" hasCustomPrompt="1"/>
          </p:nvPr>
        </p:nvSpPr>
        <p:spPr>
          <a:xfrm>
            <a:off x="432000" y="4781804"/>
            <a:ext cx="10000592" cy="246221"/>
          </a:xfrm>
        </p:spPr>
        <p:txBody>
          <a:bodyPr wrap="square" lIns="0" tIns="0" rIns="0" bIns="0">
            <a:spAutoFit/>
          </a:bodyPr>
          <a:lstStyle>
            <a:lvl1pPr marL="0" indent="0">
              <a:lnSpc>
                <a:spcPct val="100000"/>
              </a:lnSpc>
              <a:spcBef>
                <a:spcPts val="0"/>
              </a:spcBef>
              <a:buNone/>
              <a:defRPr sz="1600" b="0" baseline="0">
                <a:solidFill>
                  <a:schemeClr val="bg1"/>
                </a:solidFill>
              </a:defRPr>
            </a:lvl1pPr>
            <a:lvl4pPr marL="1371600" indent="0">
              <a:buFontTx/>
              <a:buNone/>
              <a:defRPr/>
            </a:lvl4pPr>
          </a:lstStyle>
          <a:p>
            <a:pPr lvl="0"/>
            <a:r>
              <a:rPr lang="en-US" noProof="0" dirty="0"/>
              <a:t>Click to add name, job title, email and www.di2x.com</a:t>
            </a:r>
          </a:p>
        </p:txBody>
      </p:sp>
      <p:grpSp>
        <p:nvGrpSpPr>
          <p:cNvPr id="4" name="Group 3">
            <a:extLst>
              <a:ext uri="{FF2B5EF4-FFF2-40B4-BE49-F238E27FC236}">
                <a16:creationId xmlns:a16="http://schemas.microsoft.com/office/drawing/2014/main" id="{6B28F2DA-94E8-403A-9367-09846C1F32FD}"/>
              </a:ext>
            </a:extLst>
          </p:cNvPr>
          <p:cNvGrpSpPr/>
          <p:nvPr/>
        </p:nvGrpSpPr>
        <p:grpSpPr>
          <a:xfrm>
            <a:off x="8676203" y="5582618"/>
            <a:ext cx="2912400" cy="653158"/>
            <a:chOff x="8942903" y="5579260"/>
            <a:chExt cx="2912400" cy="653158"/>
          </a:xfrm>
        </p:grpSpPr>
        <p:pic>
          <p:nvPicPr>
            <p:cNvPr id="6" name="Billede 5">
              <a:extLst>
                <a:ext uri="{FF2B5EF4-FFF2-40B4-BE49-F238E27FC236}">
                  <a16:creationId xmlns:a16="http://schemas.microsoft.com/office/drawing/2014/main" id="{205A56DB-5BE5-D00F-50A1-67270E347A61}"/>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8974735" y="5579260"/>
              <a:ext cx="296336" cy="252000"/>
            </a:xfrm>
            <a:prstGeom prst="rect">
              <a:avLst/>
            </a:prstGeom>
          </p:spPr>
        </p:pic>
        <p:sp>
          <p:nvSpPr>
            <p:cNvPr id="8" name="Tekstfelt 7">
              <a:extLst>
                <a:ext uri="{FF2B5EF4-FFF2-40B4-BE49-F238E27FC236}">
                  <a16:creationId xmlns:a16="http://schemas.microsoft.com/office/drawing/2014/main" id="{BB1C4C57-59FB-9F54-E0C2-4CFDFECA90D0}"/>
                </a:ext>
              </a:extLst>
            </p:cNvPr>
            <p:cNvSpPr txBox="1"/>
            <p:nvPr/>
          </p:nvSpPr>
          <p:spPr>
            <a:xfrm>
              <a:off x="9353526" y="5616661"/>
              <a:ext cx="1933152" cy="193899"/>
            </a:xfrm>
            <a:prstGeom prst="rect">
              <a:avLst/>
            </a:prstGeom>
            <a:noFill/>
          </p:spPr>
          <p:txBody>
            <a:bodyPr wrap="square" lIns="0" tIns="0" rIns="0" bIns="0">
              <a:spAutoFit/>
            </a:bodyPr>
            <a:lstStyle/>
            <a:p>
              <a:pPr marL="0" marR="0" lvl="0" indent="0" algn="l"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1400" b="0" i="0" u="none" strike="noStrike" kern="1200" cap="none" spc="0" normalizeH="0" baseline="0" noProof="0" dirty="0">
                  <a:ln>
                    <a:noFill/>
                  </a:ln>
                  <a:solidFill>
                    <a:schemeClr val="bg1"/>
                  </a:solidFill>
                  <a:effectLst/>
                  <a:uLnTx/>
                  <a:uFillTx/>
                  <a:latin typeface="+mn-lt"/>
                  <a:ea typeface="Arial Unicode MS" pitchFamily="34" charset="-128"/>
                  <a:cs typeface="Arial Unicode MS" pitchFamily="34" charset="-128"/>
                  <a:hlinkClick r:id="rId4">
                    <a:extLst>
                      <a:ext uri="{A12FA001-AC4F-418D-AE19-62706E023703}">
                        <ahyp:hlinkClr xmlns:ahyp="http://schemas.microsoft.com/office/drawing/2018/hyperlinkcolor" val="tx"/>
                      </a:ext>
                    </a:extLst>
                  </a:hlinkClick>
                </a:rPr>
                <a:t>Follow us on LinkedIn</a:t>
              </a:r>
              <a:endParaRPr kumimoji="0" lang="en-US" sz="1400" b="0" i="0" u="none" strike="noStrike" kern="1200" cap="none" spc="0" normalizeH="0" baseline="0" noProof="0" dirty="0">
                <a:ln>
                  <a:noFill/>
                </a:ln>
                <a:solidFill>
                  <a:schemeClr val="bg1"/>
                </a:solidFill>
                <a:effectLst/>
                <a:uLnTx/>
                <a:uFillTx/>
                <a:latin typeface="+mn-lt"/>
                <a:ea typeface="Arial Unicode MS" pitchFamily="34" charset="-128"/>
                <a:cs typeface="Arial Unicode MS" pitchFamily="34" charset="-128"/>
              </a:endParaRPr>
            </a:p>
          </p:txBody>
        </p:sp>
        <p:sp>
          <p:nvSpPr>
            <p:cNvPr id="10" name="Tekstfelt 9">
              <a:extLst>
                <a:ext uri="{FF2B5EF4-FFF2-40B4-BE49-F238E27FC236}">
                  <a16:creationId xmlns:a16="http://schemas.microsoft.com/office/drawing/2014/main" id="{6F773D4B-A981-5A01-F44C-8073EBFC7CB3}"/>
                </a:ext>
              </a:extLst>
            </p:cNvPr>
            <p:cNvSpPr txBox="1"/>
            <p:nvPr/>
          </p:nvSpPr>
          <p:spPr>
            <a:xfrm>
              <a:off x="9353526" y="5971526"/>
              <a:ext cx="2501777" cy="193899"/>
            </a:xfrm>
            <a:prstGeom prst="rect">
              <a:avLst/>
            </a:prstGeom>
            <a:noFill/>
          </p:spPr>
          <p:txBody>
            <a:bodyPr wrap="square" lIns="0" tIns="0" rIns="0" bIns="0">
              <a:spAutoFit/>
            </a:bodyPr>
            <a:lstStyle/>
            <a:p>
              <a:pPr marL="0" marR="0" lvl="0" indent="0" algn="l"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1400" b="0" i="0" u="none" strike="noStrike" kern="1200" cap="none" spc="0" normalizeH="0" baseline="0" noProof="0" dirty="0">
                  <a:ln>
                    <a:noFill/>
                  </a:ln>
                  <a:solidFill>
                    <a:schemeClr val="bg1"/>
                  </a:solidFill>
                  <a:effectLst/>
                  <a:uLnTx/>
                  <a:uFillTx/>
                  <a:latin typeface="+mn-lt"/>
                  <a:ea typeface="Arial Unicode MS" pitchFamily="34" charset="-128"/>
                  <a:cs typeface="Arial Unicode MS" pitchFamily="34" charset="-128"/>
                  <a:hlinkClick r:id="rId5">
                    <a:extLst>
                      <a:ext uri="{A12FA001-AC4F-418D-AE19-62706E023703}">
                        <ahyp:hlinkClr xmlns:ahyp="http://schemas.microsoft.com/office/drawing/2018/hyperlinkcolor" val="tx"/>
                      </a:ext>
                    </a:extLst>
                  </a:hlinkClick>
                </a:rPr>
                <a:t>Subscribe to DI2X newsletter</a:t>
              </a:r>
              <a:endParaRPr kumimoji="0" lang="en-US" sz="1400" b="0" i="0" u="none" strike="noStrike" kern="1200" cap="none" spc="0" normalizeH="0" baseline="0" noProof="0" dirty="0">
                <a:ln>
                  <a:noFill/>
                </a:ln>
                <a:solidFill>
                  <a:schemeClr val="bg1"/>
                </a:solidFill>
                <a:effectLst/>
                <a:uLnTx/>
                <a:uFillTx/>
                <a:latin typeface="+mn-lt"/>
                <a:ea typeface="Arial Unicode MS" pitchFamily="34" charset="-128"/>
                <a:cs typeface="Arial Unicode MS" pitchFamily="34" charset="-128"/>
              </a:endParaRPr>
            </a:p>
          </p:txBody>
        </p:sp>
        <p:pic>
          <p:nvPicPr>
            <p:cNvPr id="13" name="Grafik 12" descr="Konvolut med massiv udfyldning">
              <a:extLst>
                <a:ext uri="{FF2B5EF4-FFF2-40B4-BE49-F238E27FC236}">
                  <a16:creationId xmlns:a16="http://schemas.microsoft.com/office/drawing/2014/main" id="{4DEC3603-C7FF-6756-F433-57CE44AC335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42903" y="5904250"/>
              <a:ext cx="328168" cy="328168"/>
            </a:xfrm>
            <a:prstGeom prst="rect">
              <a:avLst/>
            </a:prstGeom>
          </p:spPr>
        </p:pic>
      </p:grpSp>
      <p:pic>
        <p:nvPicPr>
          <p:cNvPr id="11" name="Billede 10">
            <a:extLst>
              <a:ext uri="{FF2B5EF4-FFF2-40B4-BE49-F238E27FC236}">
                <a16:creationId xmlns:a16="http://schemas.microsoft.com/office/drawing/2014/main" id="{E04E4DE2-3A47-878B-0B5B-342834CC1922}"/>
              </a:ext>
            </a:extLst>
          </p:cNvPr>
          <p:cNvPicPr>
            <a:picLocks noChangeAspect="1"/>
          </p:cNvPicPr>
          <p:nvPr/>
        </p:nvPicPr>
        <p:blipFill>
          <a:blip r:embed="rId8"/>
          <a:stretch>
            <a:fillRect/>
          </a:stretch>
        </p:blipFill>
        <p:spPr>
          <a:xfrm>
            <a:off x="469471" y="941609"/>
            <a:ext cx="2073928" cy="910800"/>
          </a:xfrm>
          <a:prstGeom prst="rect">
            <a:avLst/>
          </a:prstGeom>
        </p:spPr>
      </p:pic>
    </p:spTree>
    <p:extLst>
      <p:ext uri="{BB962C8B-B14F-4D97-AF65-F5344CB8AC3E}">
        <p14:creationId xmlns:p14="http://schemas.microsoft.com/office/powerpoint/2010/main" val="662221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Slide_pattern_1">
    <p:spTree>
      <p:nvGrpSpPr>
        <p:cNvPr id="1" name=""/>
        <p:cNvGrpSpPr/>
        <p:nvPr/>
      </p:nvGrpSpPr>
      <p:grpSpPr>
        <a:xfrm>
          <a:off x="0" y="0"/>
          <a:ext cx="0" cy="0"/>
          <a:chOff x="0" y="0"/>
          <a:chExt cx="0" cy="0"/>
        </a:xfrm>
      </p:grpSpPr>
      <p:sp>
        <p:nvSpPr>
          <p:cNvPr id="19" name="Rectangle 26">
            <a:extLst>
              <a:ext uri="{FF2B5EF4-FFF2-40B4-BE49-F238E27FC236}">
                <a16:creationId xmlns:a16="http://schemas.microsoft.com/office/drawing/2014/main" id="{87D01910-543D-4A9E-BF88-82FFFBDFC6B2}"/>
              </a:ext>
            </a:extLst>
          </p:cNvPr>
          <p:cNvSpPr>
            <a:spLocks noGrp="1" noRot="1" noMove="1" noResize="1" noEditPoints="1" noAdjustHandles="1" noChangeArrowheads="1" noChangeShapeType="1"/>
          </p:cNvSpPr>
          <p:nvPr/>
        </p:nvSpPr>
        <p:spPr>
          <a:xfrm>
            <a:off x="1371600" y="2840182"/>
            <a:ext cx="10363200" cy="35606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Rektangel 1">
            <a:extLst>
              <a:ext uri="{FF2B5EF4-FFF2-40B4-BE49-F238E27FC236}">
                <a16:creationId xmlns:a16="http://schemas.microsoft.com/office/drawing/2014/main" id="{79A6A778-6124-36C2-1981-0808D5AF5468}"/>
              </a:ext>
            </a:extLst>
          </p:cNvPr>
          <p:cNvSpPr>
            <a:spLocks noGrp="1" noRot="1" noMove="1" noResize="1" noEditPoints="1" noAdjustHandles="1" noChangeArrowheads="1" noChangeShapeType="1"/>
          </p:cNvSpPr>
          <p:nvPr/>
        </p:nvSpPr>
        <p:spPr>
          <a:xfrm>
            <a:off x="0" y="0"/>
            <a:ext cx="11296800" cy="595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22" name="Picture 9">
            <a:extLst>
              <a:ext uri="{FF2B5EF4-FFF2-40B4-BE49-F238E27FC236}">
                <a16:creationId xmlns:a16="http://schemas.microsoft.com/office/drawing/2014/main" id="{8DECA33D-9DB4-412C-8D93-6BCD1F2AE3C4}"/>
              </a:ext>
            </a:extLst>
          </p:cNvPr>
          <p:cNvPicPr>
            <a:picLocks noChangeAspect="1"/>
          </p:cNvPicPr>
          <p:nvPr/>
        </p:nvPicPr>
        <p:blipFill rotWithShape="1">
          <a:blip r:embed="rId2">
            <a:alphaModFix amt="20000"/>
          </a:blip>
          <a:srcRect l="883" t="8439" r="6636" b="32401"/>
          <a:stretch/>
        </p:blipFill>
        <p:spPr>
          <a:xfrm>
            <a:off x="19200" y="0"/>
            <a:ext cx="11277600" cy="5954400"/>
          </a:xfrm>
          <a:prstGeom prst="rect">
            <a:avLst/>
          </a:prstGeom>
        </p:spPr>
      </p:pic>
      <p:pic>
        <p:nvPicPr>
          <p:cNvPr id="3" name="Picture 4" descr="A picture containing icon&#10;&#10;Description automatically generated">
            <a:extLst>
              <a:ext uri="{FF2B5EF4-FFF2-40B4-BE49-F238E27FC236}">
                <a16:creationId xmlns:a16="http://schemas.microsoft.com/office/drawing/2014/main" id="{7A543637-AD2E-0E8B-E545-3660CEF18F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236" y="922813"/>
            <a:ext cx="2118393" cy="1047266"/>
          </a:xfrm>
          <a:prstGeom prst="rect">
            <a:avLst/>
          </a:prstGeom>
        </p:spPr>
      </p:pic>
      <p:sp>
        <p:nvSpPr>
          <p:cNvPr id="9" name="Titel 1">
            <a:extLst>
              <a:ext uri="{FF2B5EF4-FFF2-40B4-BE49-F238E27FC236}">
                <a16:creationId xmlns:a16="http://schemas.microsoft.com/office/drawing/2014/main" id="{F75BBBED-DC33-29C8-45D9-6870A50C821B}"/>
              </a:ext>
            </a:extLst>
          </p:cNvPr>
          <p:cNvSpPr>
            <a:spLocks noGrp="1"/>
          </p:cNvSpPr>
          <p:nvPr>
            <p:ph type="ctrTitle" hasCustomPrompt="1"/>
          </p:nvPr>
        </p:nvSpPr>
        <p:spPr>
          <a:xfrm>
            <a:off x="432000" y="3080346"/>
            <a:ext cx="10000593" cy="747897"/>
          </a:xfrm>
        </p:spPr>
        <p:txBody>
          <a:bodyPr wrap="square" lIns="0" tIns="0" rIns="0" bIns="0" anchor="b">
            <a:spAutoFit/>
          </a:bodyPr>
          <a:lstStyle>
            <a:lvl1pPr algn="l">
              <a:defRPr sz="5400">
                <a:solidFill>
                  <a:schemeClr val="bg1"/>
                </a:solidFill>
              </a:defRPr>
            </a:lvl1pPr>
          </a:lstStyle>
          <a:p>
            <a:r>
              <a:rPr lang="en-US" noProof="0" dirty="0"/>
              <a:t>Click to add title</a:t>
            </a:r>
          </a:p>
        </p:txBody>
      </p:sp>
      <p:sp>
        <p:nvSpPr>
          <p:cNvPr id="10" name="Undertitel 2">
            <a:extLst>
              <a:ext uri="{FF2B5EF4-FFF2-40B4-BE49-F238E27FC236}">
                <a16:creationId xmlns:a16="http://schemas.microsoft.com/office/drawing/2014/main" id="{D0D573E5-DE5C-0307-EAFD-6D79A14BF2F5}"/>
              </a:ext>
            </a:extLst>
          </p:cNvPr>
          <p:cNvSpPr>
            <a:spLocks noGrp="1"/>
          </p:cNvSpPr>
          <p:nvPr>
            <p:ph type="subTitle" idx="1" hasCustomPrompt="1"/>
          </p:nvPr>
        </p:nvSpPr>
        <p:spPr>
          <a:xfrm>
            <a:off x="432000" y="3890946"/>
            <a:ext cx="10000592" cy="332399"/>
          </a:xfrm>
        </p:spPr>
        <p:txBody>
          <a:bodyPr wrap="square" lIns="0" tIns="0" rIns="0" bIns="0">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subtitle</a:t>
            </a:r>
          </a:p>
        </p:txBody>
      </p:sp>
      <p:sp>
        <p:nvSpPr>
          <p:cNvPr id="11" name="Tekstfelt 7">
            <a:extLst>
              <a:ext uri="{FF2B5EF4-FFF2-40B4-BE49-F238E27FC236}">
                <a16:creationId xmlns:a16="http://schemas.microsoft.com/office/drawing/2014/main" id="{07DA8775-123A-EAE0-F50D-2A6104FEE5F3}"/>
              </a:ext>
            </a:extLst>
          </p:cNvPr>
          <p:cNvSpPr txBox="1"/>
          <p:nvPr/>
        </p:nvSpPr>
        <p:spPr>
          <a:xfrm>
            <a:off x="5615635" y="6593932"/>
            <a:ext cx="960729" cy="110800"/>
          </a:xfrm>
          <a:prstGeom prst="rect">
            <a:avLst/>
          </a:prstGeom>
          <a:noFill/>
        </p:spPr>
        <p:txBody>
          <a:bodyPr wrap="square" lIns="0" tIns="0" rIns="0" bIns="0">
            <a:spAutoFit/>
          </a:bodyPr>
          <a:lstStyle/>
          <a:p>
            <a:pPr marL="0" marR="0" lvl="0" indent="0" algn="ctr"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hlinkClick r:id="rId4">
                  <a:extLst>
                    <a:ext uri="{A12FA001-AC4F-418D-AE19-62706E023703}">
                      <ahyp:hlinkClr xmlns:ahyp="http://schemas.microsoft.com/office/drawing/2018/hyperlinkcolor" val="tx"/>
                    </a:ext>
                  </a:extLst>
                </a:hlinkClick>
              </a:rPr>
              <a:t>WWW.DI2X.COM</a:t>
            </a:r>
            <a:endPar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endParaRPr>
          </a:p>
        </p:txBody>
      </p:sp>
    </p:spTree>
    <p:extLst>
      <p:ext uri="{BB962C8B-B14F-4D97-AF65-F5344CB8AC3E}">
        <p14:creationId xmlns:p14="http://schemas.microsoft.com/office/powerpoint/2010/main" val="380088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Slide_pattern_2">
    <p:spTree>
      <p:nvGrpSpPr>
        <p:cNvPr id="1" name=""/>
        <p:cNvGrpSpPr/>
        <p:nvPr/>
      </p:nvGrpSpPr>
      <p:grpSpPr>
        <a:xfrm>
          <a:off x="0" y="0"/>
          <a:ext cx="0" cy="0"/>
          <a:chOff x="0" y="0"/>
          <a:chExt cx="0" cy="0"/>
        </a:xfrm>
      </p:grpSpPr>
      <p:sp>
        <p:nvSpPr>
          <p:cNvPr id="19" name="Rectangle 26">
            <a:extLst>
              <a:ext uri="{FF2B5EF4-FFF2-40B4-BE49-F238E27FC236}">
                <a16:creationId xmlns:a16="http://schemas.microsoft.com/office/drawing/2014/main" id="{87D01910-543D-4A9E-BF88-82FFFBDFC6B2}"/>
              </a:ext>
            </a:extLst>
          </p:cNvPr>
          <p:cNvSpPr>
            <a:spLocks noGrp="1" noRot="1" noMove="1" noResize="1" noEditPoints="1" noAdjustHandles="1" noChangeArrowheads="1" noChangeShapeType="1"/>
          </p:cNvSpPr>
          <p:nvPr/>
        </p:nvSpPr>
        <p:spPr>
          <a:xfrm>
            <a:off x="1371600" y="2840182"/>
            <a:ext cx="10363200" cy="356061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Rektangel 1">
            <a:extLst>
              <a:ext uri="{FF2B5EF4-FFF2-40B4-BE49-F238E27FC236}">
                <a16:creationId xmlns:a16="http://schemas.microsoft.com/office/drawing/2014/main" id="{79A6A778-6124-36C2-1981-0808D5AF5468}"/>
              </a:ext>
            </a:extLst>
          </p:cNvPr>
          <p:cNvSpPr>
            <a:spLocks noGrp="1" noRot="1" noMove="1" noResize="1" noEditPoints="1" noAdjustHandles="1" noChangeArrowheads="1" noChangeShapeType="1"/>
          </p:cNvSpPr>
          <p:nvPr/>
        </p:nvSpPr>
        <p:spPr>
          <a:xfrm>
            <a:off x="0" y="0"/>
            <a:ext cx="11296800" cy="595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22" name="Picture 9">
            <a:extLst>
              <a:ext uri="{FF2B5EF4-FFF2-40B4-BE49-F238E27FC236}">
                <a16:creationId xmlns:a16="http://schemas.microsoft.com/office/drawing/2014/main" id="{8DECA33D-9DB4-412C-8D93-6BCD1F2AE3C4}"/>
              </a:ext>
            </a:extLst>
          </p:cNvPr>
          <p:cNvPicPr>
            <a:picLocks noGrp="1" noRot="1" noChangeAspect="1" noMove="1" noResize="1" noEditPoints="1" noAdjustHandles="1" noChangeArrowheads="1" noChangeShapeType="1" noCrop="1"/>
          </p:cNvPicPr>
          <p:nvPr/>
        </p:nvPicPr>
        <p:blipFill rotWithShape="1">
          <a:blip r:embed="rId2">
            <a:alphaModFix amt="20000"/>
          </a:blip>
          <a:srcRect l="883" t="8439" r="6636" b="32401"/>
          <a:stretch/>
        </p:blipFill>
        <p:spPr>
          <a:xfrm>
            <a:off x="19200" y="0"/>
            <a:ext cx="11277600" cy="5954399"/>
          </a:xfrm>
          <a:prstGeom prst="rect">
            <a:avLst/>
          </a:prstGeom>
        </p:spPr>
      </p:pic>
      <p:pic>
        <p:nvPicPr>
          <p:cNvPr id="3" name="Billede 2">
            <a:extLst>
              <a:ext uri="{FF2B5EF4-FFF2-40B4-BE49-F238E27FC236}">
                <a16:creationId xmlns:a16="http://schemas.microsoft.com/office/drawing/2014/main" id="{DF175D59-56CE-A20B-33BF-D83B4FFDFAE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38383" y="903600"/>
            <a:ext cx="2127137" cy="1066845"/>
          </a:xfrm>
          <a:prstGeom prst="rect">
            <a:avLst/>
          </a:prstGeom>
        </p:spPr>
      </p:pic>
      <p:sp>
        <p:nvSpPr>
          <p:cNvPr id="9" name="Titel 1">
            <a:extLst>
              <a:ext uri="{FF2B5EF4-FFF2-40B4-BE49-F238E27FC236}">
                <a16:creationId xmlns:a16="http://schemas.microsoft.com/office/drawing/2014/main" id="{BD730761-88DC-1897-043D-58C9B6BA21CA}"/>
              </a:ext>
            </a:extLst>
          </p:cNvPr>
          <p:cNvSpPr>
            <a:spLocks noGrp="1"/>
          </p:cNvSpPr>
          <p:nvPr>
            <p:ph type="ctrTitle" hasCustomPrompt="1"/>
          </p:nvPr>
        </p:nvSpPr>
        <p:spPr>
          <a:xfrm>
            <a:off x="432000" y="3080346"/>
            <a:ext cx="10000593" cy="747897"/>
          </a:xfrm>
        </p:spPr>
        <p:txBody>
          <a:bodyPr wrap="square" lIns="0" tIns="0" rIns="0" bIns="0" anchor="b">
            <a:spAutoFit/>
          </a:bodyPr>
          <a:lstStyle>
            <a:lvl1pPr algn="l">
              <a:defRPr sz="5400">
                <a:solidFill>
                  <a:schemeClr val="bg1"/>
                </a:solidFill>
              </a:defRPr>
            </a:lvl1pPr>
          </a:lstStyle>
          <a:p>
            <a:r>
              <a:rPr lang="en-US" noProof="0" dirty="0"/>
              <a:t>Click to add title</a:t>
            </a:r>
          </a:p>
        </p:txBody>
      </p:sp>
      <p:sp>
        <p:nvSpPr>
          <p:cNvPr id="10" name="Undertitel 2">
            <a:extLst>
              <a:ext uri="{FF2B5EF4-FFF2-40B4-BE49-F238E27FC236}">
                <a16:creationId xmlns:a16="http://schemas.microsoft.com/office/drawing/2014/main" id="{2E61720A-1A18-D9BC-350E-263311936023}"/>
              </a:ext>
            </a:extLst>
          </p:cNvPr>
          <p:cNvSpPr>
            <a:spLocks noGrp="1"/>
          </p:cNvSpPr>
          <p:nvPr>
            <p:ph type="subTitle" idx="1" hasCustomPrompt="1"/>
          </p:nvPr>
        </p:nvSpPr>
        <p:spPr>
          <a:xfrm>
            <a:off x="432000" y="3890946"/>
            <a:ext cx="10000592" cy="332399"/>
          </a:xfrm>
        </p:spPr>
        <p:txBody>
          <a:bodyPr wrap="square" lIns="0" tIns="0" rIns="0" bIns="0">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subtitle</a:t>
            </a:r>
          </a:p>
        </p:txBody>
      </p:sp>
      <p:sp>
        <p:nvSpPr>
          <p:cNvPr id="11" name="Tekstfelt 7">
            <a:extLst>
              <a:ext uri="{FF2B5EF4-FFF2-40B4-BE49-F238E27FC236}">
                <a16:creationId xmlns:a16="http://schemas.microsoft.com/office/drawing/2014/main" id="{6BD274D8-330A-9A3F-D194-F5803BAA7A0E}"/>
              </a:ext>
            </a:extLst>
          </p:cNvPr>
          <p:cNvSpPr txBox="1"/>
          <p:nvPr/>
        </p:nvSpPr>
        <p:spPr>
          <a:xfrm>
            <a:off x="5615635" y="6593932"/>
            <a:ext cx="960729" cy="110800"/>
          </a:xfrm>
          <a:prstGeom prst="rect">
            <a:avLst/>
          </a:prstGeom>
          <a:noFill/>
        </p:spPr>
        <p:txBody>
          <a:bodyPr wrap="square" lIns="0" tIns="0" rIns="0" bIns="0">
            <a:spAutoFit/>
          </a:bodyPr>
          <a:lstStyle/>
          <a:p>
            <a:pPr marL="0" marR="0" lvl="0" indent="0" algn="ctr"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hlinkClick r:id="rId4">
                  <a:extLst>
                    <a:ext uri="{A12FA001-AC4F-418D-AE19-62706E023703}">
                      <ahyp:hlinkClr xmlns:ahyp="http://schemas.microsoft.com/office/drawing/2018/hyperlinkcolor" val="tx"/>
                    </a:ext>
                  </a:extLst>
                </a:hlinkClick>
              </a:rPr>
              <a:t>WWW.DI2X.COM</a:t>
            </a:r>
            <a:endPar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endParaRPr>
          </a:p>
        </p:txBody>
      </p:sp>
    </p:spTree>
    <p:extLst>
      <p:ext uri="{BB962C8B-B14F-4D97-AF65-F5344CB8AC3E}">
        <p14:creationId xmlns:p14="http://schemas.microsoft.com/office/powerpoint/2010/main" val="1919890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Slide_pattern_3">
    <p:spTree>
      <p:nvGrpSpPr>
        <p:cNvPr id="1" name=""/>
        <p:cNvGrpSpPr/>
        <p:nvPr/>
      </p:nvGrpSpPr>
      <p:grpSpPr>
        <a:xfrm>
          <a:off x="0" y="0"/>
          <a:ext cx="0" cy="0"/>
          <a:chOff x="0" y="0"/>
          <a:chExt cx="0" cy="0"/>
        </a:xfrm>
      </p:grpSpPr>
      <p:sp>
        <p:nvSpPr>
          <p:cNvPr id="19" name="Rectangle 26">
            <a:extLst>
              <a:ext uri="{FF2B5EF4-FFF2-40B4-BE49-F238E27FC236}">
                <a16:creationId xmlns:a16="http://schemas.microsoft.com/office/drawing/2014/main" id="{87D01910-543D-4A9E-BF88-82FFFBDFC6B2}"/>
              </a:ext>
            </a:extLst>
          </p:cNvPr>
          <p:cNvSpPr>
            <a:spLocks noGrp="1" noRot="1" noMove="1" noResize="1" noEditPoints="1" noAdjustHandles="1" noChangeArrowheads="1" noChangeShapeType="1"/>
          </p:cNvSpPr>
          <p:nvPr/>
        </p:nvSpPr>
        <p:spPr>
          <a:xfrm>
            <a:off x="1371600" y="2840182"/>
            <a:ext cx="10363200" cy="356061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Rektangel 1">
            <a:extLst>
              <a:ext uri="{FF2B5EF4-FFF2-40B4-BE49-F238E27FC236}">
                <a16:creationId xmlns:a16="http://schemas.microsoft.com/office/drawing/2014/main" id="{79A6A778-6124-36C2-1981-0808D5AF5468}"/>
              </a:ext>
            </a:extLst>
          </p:cNvPr>
          <p:cNvSpPr>
            <a:spLocks noGrp="1" noRot="1" noMove="1" noResize="1" noEditPoints="1" noAdjustHandles="1" noChangeArrowheads="1" noChangeShapeType="1"/>
          </p:cNvSpPr>
          <p:nvPr/>
        </p:nvSpPr>
        <p:spPr>
          <a:xfrm>
            <a:off x="0" y="0"/>
            <a:ext cx="11296800" cy="595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22" name="Picture 9">
            <a:extLst>
              <a:ext uri="{FF2B5EF4-FFF2-40B4-BE49-F238E27FC236}">
                <a16:creationId xmlns:a16="http://schemas.microsoft.com/office/drawing/2014/main" id="{8DECA33D-9DB4-412C-8D93-6BCD1F2AE3C4}"/>
              </a:ext>
            </a:extLst>
          </p:cNvPr>
          <p:cNvPicPr>
            <a:picLocks noGrp="1" noRot="1" noChangeAspect="1" noMove="1" noResize="1" noEditPoints="1" noAdjustHandles="1" noChangeArrowheads="1" noChangeShapeType="1" noCrop="1"/>
          </p:cNvPicPr>
          <p:nvPr/>
        </p:nvPicPr>
        <p:blipFill rotWithShape="1">
          <a:blip r:embed="rId2">
            <a:alphaModFix amt="25000"/>
          </a:blip>
          <a:srcRect l="883" t="8439" r="6636" b="32401"/>
          <a:stretch/>
        </p:blipFill>
        <p:spPr>
          <a:xfrm>
            <a:off x="19200" y="0"/>
            <a:ext cx="11277600" cy="5954399"/>
          </a:xfrm>
          <a:prstGeom prst="rect">
            <a:avLst/>
          </a:prstGeom>
        </p:spPr>
      </p:pic>
      <p:pic>
        <p:nvPicPr>
          <p:cNvPr id="3" name="Picture 7">
            <a:extLst>
              <a:ext uri="{FF2B5EF4-FFF2-40B4-BE49-F238E27FC236}">
                <a16:creationId xmlns:a16="http://schemas.microsoft.com/office/drawing/2014/main" id="{66491440-D6E9-8DA4-86AD-2C628EA99C6F}"/>
              </a:ext>
            </a:extLst>
          </p:cNvPr>
          <p:cNvPicPr>
            <a:picLocks noChangeAspect="1"/>
          </p:cNvPicPr>
          <p:nvPr/>
        </p:nvPicPr>
        <p:blipFill>
          <a:blip r:embed="rId3"/>
          <a:stretch>
            <a:fillRect/>
          </a:stretch>
        </p:blipFill>
        <p:spPr>
          <a:xfrm>
            <a:off x="456183" y="931697"/>
            <a:ext cx="2103119" cy="1038382"/>
          </a:xfrm>
          <a:prstGeom prst="rect">
            <a:avLst/>
          </a:prstGeom>
        </p:spPr>
      </p:pic>
      <p:sp>
        <p:nvSpPr>
          <p:cNvPr id="9" name="Titel 1">
            <a:extLst>
              <a:ext uri="{FF2B5EF4-FFF2-40B4-BE49-F238E27FC236}">
                <a16:creationId xmlns:a16="http://schemas.microsoft.com/office/drawing/2014/main" id="{9368D2EF-D05F-567A-00F7-0B5E6A14C32C}"/>
              </a:ext>
            </a:extLst>
          </p:cNvPr>
          <p:cNvSpPr>
            <a:spLocks noGrp="1"/>
          </p:cNvSpPr>
          <p:nvPr>
            <p:ph type="ctrTitle" hasCustomPrompt="1"/>
          </p:nvPr>
        </p:nvSpPr>
        <p:spPr>
          <a:xfrm>
            <a:off x="432000" y="3080346"/>
            <a:ext cx="10000593" cy="747897"/>
          </a:xfrm>
        </p:spPr>
        <p:txBody>
          <a:bodyPr wrap="square" lIns="0" tIns="0" rIns="0" bIns="0" anchor="b">
            <a:spAutoFit/>
          </a:bodyPr>
          <a:lstStyle>
            <a:lvl1pPr algn="l">
              <a:defRPr sz="5400">
                <a:solidFill>
                  <a:schemeClr val="bg1"/>
                </a:solidFill>
              </a:defRPr>
            </a:lvl1pPr>
          </a:lstStyle>
          <a:p>
            <a:r>
              <a:rPr lang="en-US" noProof="0" dirty="0"/>
              <a:t>Click to add title</a:t>
            </a:r>
          </a:p>
        </p:txBody>
      </p:sp>
      <p:sp>
        <p:nvSpPr>
          <p:cNvPr id="10" name="Undertitel 2">
            <a:extLst>
              <a:ext uri="{FF2B5EF4-FFF2-40B4-BE49-F238E27FC236}">
                <a16:creationId xmlns:a16="http://schemas.microsoft.com/office/drawing/2014/main" id="{FEE12B3E-DADD-2AD9-5D7B-9828D88C3602}"/>
              </a:ext>
            </a:extLst>
          </p:cNvPr>
          <p:cNvSpPr>
            <a:spLocks noGrp="1"/>
          </p:cNvSpPr>
          <p:nvPr>
            <p:ph type="subTitle" idx="1" hasCustomPrompt="1"/>
          </p:nvPr>
        </p:nvSpPr>
        <p:spPr>
          <a:xfrm>
            <a:off x="432000" y="3890946"/>
            <a:ext cx="10000592" cy="332399"/>
          </a:xfrm>
        </p:spPr>
        <p:txBody>
          <a:bodyPr wrap="square" lIns="0" tIns="0" rIns="0" bIns="0">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subtitle</a:t>
            </a:r>
          </a:p>
        </p:txBody>
      </p:sp>
      <p:sp>
        <p:nvSpPr>
          <p:cNvPr id="11" name="Tekstfelt 7">
            <a:extLst>
              <a:ext uri="{FF2B5EF4-FFF2-40B4-BE49-F238E27FC236}">
                <a16:creationId xmlns:a16="http://schemas.microsoft.com/office/drawing/2014/main" id="{B8D8205A-0E20-C20A-7782-4A3AC18190EA}"/>
              </a:ext>
            </a:extLst>
          </p:cNvPr>
          <p:cNvSpPr txBox="1"/>
          <p:nvPr/>
        </p:nvSpPr>
        <p:spPr>
          <a:xfrm>
            <a:off x="5615635" y="6593932"/>
            <a:ext cx="960729" cy="110800"/>
          </a:xfrm>
          <a:prstGeom prst="rect">
            <a:avLst/>
          </a:prstGeom>
          <a:noFill/>
        </p:spPr>
        <p:txBody>
          <a:bodyPr wrap="square" lIns="0" tIns="0" rIns="0" bIns="0">
            <a:spAutoFit/>
          </a:bodyPr>
          <a:lstStyle/>
          <a:p>
            <a:pPr marL="0" marR="0" lvl="0" indent="0" algn="ctr"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hlinkClick r:id="rId4">
                  <a:extLst>
                    <a:ext uri="{A12FA001-AC4F-418D-AE19-62706E023703}">
                      <ahyp:hlinkClr xmlns:ahyp="http://schemas.microsoft.com/office/drawing/2018/hyperlinkcolor" val="tx"/>
                    </a:ext>
                  </a:extLst>
                </a:hlinkClick>
              </a:rPr>
              <a:t>WWW.DI2X.COM</a:t>
            </a:r>
            <a:endPar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endParaRPr>
          </a:p>
        </p:txBody>
      </p:sp>
    </p:spTree>
    <p:extLst>
      <p:ext uri="{BB962C8B-B14F-4D97-AF65-F5344CB8AC3E}">
        <p14:creationId xmlns:p14="http://schemas.microsoft.com/office/powerpoint/2010/main" val="1847710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_1 column">
    <p:spTree>
      <p:nvGrpSpPr>
        <p:cNvPr id="1" name=""/>
        <p:cNvGrpSpPr/>
        <p:nvPr/>
      </p:nvGrpSpPr>
      <p:grpSpPr>
        <a:xfrm>
          <a:off x="0" y="0"/>
          <a:ext cx="0" cy="0"/>
          <a:chOff x="0" y="0"/>
          <a:chExt cx="0" cy="0"/>
        </a:xfrm>
      </p:grpSpPr>
      <p:sp>
        <p:nvSpPr>
          <p:cNvPr id="8" name="Pladsholder til tekst 2">
            <a:extLst>
              <a:ext uri="{FF2B5EF4-FFF2-40B4-BE49-F238E27FC236}">
                <a16:creationId xmlns:a16="http://schemas.microsoft.com/office/drawing/2014/main" id="{6C5B8350-1342-4A97-A345-DDB67792D5D6}"/>
              </a:ext>
            </a:extLst>
          </p:cNvPr>
          <p:cNvSpPr>
            <a:spLocks noGrp="1"/>
          </p:cNvSpPr>
          <p:nvPr>
            <p:ph idx="13" hasCustomPrompt="1"/>
          </p:nvPr>
        </p:nvSpPr>
        <p:spPr>
          <a:xfrm>
            <a:off x="457199" y="1580400"/>
            <a:ext cx="11238807" cy="4774234"/>
          </a:xfrm>
          <a:prstGeom prst="rect">
            <a:avLst/>
          </a:prstGeom>
        </p:spPr>
        <p:txBody>
          <a:bodyPr vert="horz" lIns="0" tIns="90000" rIns="90000" bIns="90000" rtlCol="0">
            <a:normAutofit/>
          </a:bodyPr>
          <a:lstStyle>
            <a:lvl1pPr marL="228600" indent="-228600">
              <a:buFontTx/>
              <a:buBlip>
                <a:blip r:embed="rId2"/>
              </a:buBlip>
              <a:defRPr>
                <a:solidFill>
                  <a:schemeClr val="accent1"/>
                </a:solidFill>
              </a:defRPr>
            </a:lvl1pPr>
            <a:lvl2pPr marL="685800" indent="-228600">
              <a:buFontTx/>
              <a:buBlip>
                <a:blip r:embed="rId2"/>
              </a:buBlip>
              <a:defRPr>
                <a:solidFill>
                  <a:schemeClr val="accent1"/>
                </a:solidFill>
              </a:defRPr>
            </a:lvl2pPr>
            <a:lvl3pPr marL="1143000" indent="-228600">
              <a:buFontTx/>
              <a:buBlip>
                <a:blip r:embed="rId2"/>
              </a:buBlip>
              <a:defRPr>
                <a:solidFill>
                  <a:schemeClr val="accent1"/>
                </a:solidFill>
              </a:defRPr>
            </a:lvl3pPr>
            <a:lvl4pPr marL="1600200" indent="-228600">
              <a:buFontTx/>
              <a:buBlip>
                <a:blip r:embed="rId2"/>
              </a:buBlip>
              <a:defRPr>
                <a:solidFill>
                  <a:schemeClr val="accent1"/>
                </a:solidFill>
              </a:defRPr>
            </a:lvl4pPr>
          </a:lstStyle>
          <a:p>
            <a:pPr lvl="0"/>
            <a:r>
              <a:rPr lang="da-DK" dirty="0"/>
              <a:t>Click to </a:t>
            </a:r>
            <a:r>
              <a:rPr lang="da-DK" dirty="0" err="1"/>
              <a:t>add</a:t>
            </a:r>
            <a:r>
              <a:rPr lang="da-DK" dirty="0"/>
              <a:t> a </a:t>
            </a:r>
            <a:r>
              <a:rPr lang="da-DK" dirty="0" err="1"/>
              <a:t>text</a:t>
            </a:r>
            <a:endParaRPr lang="da-DK" dirty="0"/>
          </a:p>
          <a:p>
            <a:pPr lvl="1"/>
            <a:r>
              <a:rPr lang="da-DK" dirty="0"/>
              <a:t>Second level</a:t>
            </a:r>
          </a:p>
          <a:p>
            <a:pPr lvl="2"/>
            <a:r>
              <a:rPr lang="da-DK" dirty="0"/>
              <a:t>Third level</a:t>
            </a:r>
          </a:p>
          <a:p>
            <a:pPr lvl="3"/>
            <a:r>
              <a:rPr lang="da-DK" dirty="0" err="1"/>
              <a:t>Fourth</a:t>
            </a:r>
            <a:r>
              <a:rPr lang="da-DK" dirty="0"/>
              <a:t> level</a:t>
            </a:r>
          </a:p>
        </p:txBody>
      </p:sp>
      <p:sp>
        <p:nvSpPr>
          <p:cNvPr id="5" name="Pladsholder til titel 1">
            <a:extLst>
              <a:ext uri="{FF2B5EF4-FFF2-40B4-BE49-F238E27FC236}">
                <a16:creationId xmlns:a16="http://schemas.microsoft.com/office/drawing/2014/main" id="{84091B46-DE2D-48CE-B35D-7CF5712B25E8}"/>
              </a:ext>
            </a:extLst>
          </p:cNvPr>
          <p:cNvSpPr>
            <a:spLocks noGrp="1"/>
          </p:cNvSpPr>
          <p:nvPr>
            <p:ph type="title" hasCustomPrompt="1"/>
          </p:nvPr>
        </p:nvSpPr>
        <p:spPr>
          <a:xfrm>
            <a:off x="457200" y="503366"/>
            <a:ext cx="11238806" cy="443198"/>
          </a:xfrm>
          <a:prstGeom prst="rect">
            <a:avLst/>
          </a:prstGeom>
        </p:spPr>
        <p:txBody>
          <a:bodyPr vert="horz" wrap="square" lIns="0" tIns="0" rIns="0" bIns="0" rtlCol="0" anchor="ctr">
            <a:spAutoFit/>
          </a:bodyPr>
          <a:lstStyle/>
          <a:p>
            <a:r>
              <a:rPr lang="en-US" noProof="0" dirty="0"/>
              <a:t>Click to add headline</a:t>
            </a:r>
          </a:p>
        </p:txBody>
      </p:sp>
      <p:sp>
        <p:nvSpPr>
          <p:cNvPr id="6" name="Tekstfelt 7">
            <a:extLst>
              <a:ext uri="{FF2B5EF4-FFF2-40B4-BE49-F238E27FC236}">
                <a16:creationId xmlns:a16="http://schemas.microsoft.com/office/drawing/2014/main" id="{F91152C6-6095-6EC1-34F0-B96DFCE3A689}"/>
              </a:ext>
            </a:extLst>
          </p:cNvPr>
          <p:cNvSpPr txBox="1"/>
          <p:nvPr/>
        </p:nvSpPr>
        <p:spPr>
          <a:xfrm>
            <a:off x="5615635" y="6593932"/>
            <a:ext cx="960729" cy="110800"/>
          </a:xfrm>
          <a:prstGeom prst="rect">
            <a:avLst/>
          </a:prstGeom>
          <a:noFill/>
        </p:spPr>
        <p:txBody>
          <a:bodyPr wrap="square" lIns="0" tIns="0" rIns="0" bIns="0">
            <a:spAutoFit/>
          </a:bodyPr>
          <a:lstStyle/>
          <a:p>
            <a:pPr marL="0" marR="0" lvl="0" indent="0" algn="ctr"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hlinkClick r:id="rId3">
                  <a:extLst>
                    <a:ext uri="{A12FA001-AC4F-418D-AE19-62706E023703}">
                      <ahyp:hlinkClr xmlns:ahyp="http://schemas.microsoft.com/office/drawing/2018/hyperlinkcolor" val="tx"/>
                    </a:ext>
                  </a:extLst>
                </a:hlinkClick>
              </a:rPr>
              <a:t>WWW.DI2X.COM</a:t>
            </a:r>
            <a:endPar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endParaRPr>
          </a:p>
        </p:txBody>
      </p:sp>
    </p:spTree>
    <p:extLst>
      <p:ext uri="{BB962C8B-B14F-4D97-AF65-F5344CB8AC3E}">
        <p14:creationId xmlns:p14="http://schemas.microsoft.com/office/powerpoint/2010/main" val="216599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_1 column_star_1">
    <p:spTree>
      <p:nvGrpSpPr>
        <p:cNvPr id="1" name=""/>
        <p:cNvGrpSpPr/>
        <p:nvPr/>
      </p:nvGrpSpPr>
      <p:grpSpPr>
        <a:xfrm>
          <a:off x="0" y="0"/>
          <a:ext cx="0" cy="0"/>
          <a:chOff x="0" y="0"/>
          <a:chExt cx="0" cy="0"/>
        </a:xfrm>
      </p:grpSpPr>
      <p:pic>
        <p:nvPicPr>
          <p:cNvPr id="4" name="Billede 2">
            <a:extLst>
              <a:ext uri="{FF2B5EF4-FFF2-40B4-BE49-F238E27FC236}">
                <a16:creationId xmlns:a16="http://schemas.microsoft.com/office/drawing/2014/main" id="{4BD39D42-619F-4244-8315-A14B142B7B8F}"/>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102" t="5988" r="33240" b="16200"/>
          <a:stretch/>
        </p:blipFill>
        <p:spPr>
          <a:xfrm>
            <a:off x="5817141" y="1"/>
            <a:ext cx="6374860" cy="6858000"/>
          </a:xfrm>
          <a:prstGeom prst="rect">
            <a:avLst/>
          </a:prstGeom>
        </p:spPr>
      </p:pic>
      <p:sp>
        <p:nvSpPr>
          <p:cNvPr id="8" name="Pladsholder til tekst 2">
            <a:extLst>
              <a:ext uri="{FF2B5EF4-FFF2-40B4-BE49-F238E27FC236}">
                <a16:creationId xmlns:a16="http://schemas.microsoft.com/office/drawing/2014/main" id="{B385AB21-E646-4025-81C8-582B56EF1291}"/>
              </a:ext>
            </a:extLst>
          </p:cNvPr>
          <p:cNvSpPr>
            <a:spLocks noGrp="1"/>
          </p:cNvSpPr>
          <p:nvPr>
            <p:ph idx="13" hasCustomPrompt="1"/>
          </p:nvPr>
        </p:nvSpPr>
        <p:spPr>
          <a:xfrm>
            <a:off x="457199" y="1580400"/>
            <a:ext cx="11238807" cy="4597200"/>
          </a:xfrm>
          <a:prstGeom prst="rect">
            <a:avLst/>
          </a:prstGeom>
        </p:spPr>
        <p:txBody>
          <a:bodyPr vert="horz" lIns="0" tIns="90000" rIns="90000" bIns="90000" rtlCol="0">
            <a:normAutofit/>
          </a:bodyPr>
          <a:lstStyle>
            <a:lvl1pPr marL="228600" indent="-228600">
              <a:buFontTx/>
              <a:buBlip>
                <a:blip r:embed="rId3"/>
              </a:buBlip>
              <a:defRPr>
                <a:solidFill>
                  <a:schemeClr val="accent1"/>
                </a:solidFill>
              </a:defRPr>
            </a:lvl1pPr>
            <a:lvl2pPr marL="685800" indent="-228600">
              <a:buFontTx/>
              <a:buBlip>
                <a:blip r:embed="rId3"/>
              </a:buBlip>
              <a:defRPr>
                <a:solidFill>
                  <a:schemeClr val="accent1"/>
                </a:solidFill>
              </a:defRPr>
            </a:lvl2pPr>
            <a:lvl3pPr marL="1143000" indent="-228600">
              <a:buFontTx/>
              <a:buBlip>
                <a:blip r:embed="rId3"/>
              </a:buBlip>
              <a:defRPr>
                <a:solidFill>
                  <a:schemeClr val="accent1"/>
                </a:solidFill>
              </a:defRPr>
            </a:lvl3pPr>
            <a:lvl4pPr marL="1600200" indent="-228600">
              <a:buFontTx/>
              <a:buBlip>
                <a:blip r:embed="rId3"/>
              </a:buBlip>
              <a:defRPr>
                <a:solidFill>
                  <a:schemeClr val="accent1"/>
                </a:solidFill>
              </a:defRPr>
            </a:lvl4pPr>
          </a:lstStyle>
          <a:p>
            <a:pPr lvl="0"/>
            <a:r>
              <a:rPr lang="da-DK" dirty="0"/>
              <a:t>Click to </a:t>
            </a:r>
            <a:r>
              <a:rPr lang="da-DK" dirty="0" err="1"/>
              <a:t>add</a:t>
            </a:r>
            <a:r>
              <a:rPr lang="da-DK" dirty="0"/>
              <a:t> a </a:t>
            </a:r>
            <a:r>
              <a:rPr lang="da-DK" dirty="0" err="1"/>
              <a:t>text</a:t>
            </a:r>
            <a:endParaRPr lang="da-DK" dirty="0"/>
          </a:p>
          <a:p>
            <a:pPr lvl="1"/>
            <a:r>
              <a:rPr lang="da-DK" dirty="0"/>
              <a:t>Second level</a:t>
            </a:r>
          </a:p>
          <a:p>
            <a:pPr lvl="2"/>
            <a:r>
              <a:rPr lang="da-DK" dirty="0"/>
              <a:t>Third level</a:t>
            </a:r>
          </a:p>
          <a:p>
            <a:pPr lvl="3"/>
            <a:r>
              <a:rPr lang="da-DK" dirty="0" err="1"/>
              <a:t>Fourth</a:t>
            </a:r>
            <a:r>
              <a:rPr lang="da-DK" dirty="0"/>
              <a:t> level</a:t>
            </a:r>
          </a:p>
        </p:txBody>
      </p:sp>
      <p:sp>
        <p:nvSpPr>
          <p:cNvPr id="9" name="Pladsholder til titel 1">
            <a:extLst>
              <a:ext uri="{FF2B5EF4-FFF2-40B4-BE49-F238E27FC236}">
                <a16:creationId xmlns:a16="http://schemas.microsoft.com/office/drawing/2014/main" id="{7E5739FF-9ED9-4363-949C-B861874D41CE}"/>
              </a:ext>
            </a:extLst>
          </p:cNvPr>
          <p:cNvSpPr>
            <a:spLocks noGrp="1"/>
          </p:cNvSpPr>
          <p:nvPr>
            <p:ph type="title" hasCustomPrompt="1"/>
          </p:nvPr>
        </p:nvSpPr>
        <p:spPr>
          <a:xfrm>
            <a:off x="457200" y="503366"/>
            <a:ext cx="11238806" cy="443198"/>
          </a:xfrm>
          <a:prstGeom prst="rect">
            <a:avLst/>
          </a:prstGeom>
        </p:spPr>
        <p:txBody>
          <a:bodyPr vert="horz" wrap="square" lIns="0" tIns="0" rIns="90000" bIns="0" rtlCol="0" anchor="ctr">
            <a:spAutoFit/>
          </a:bodyPr>
          <a:lstStyle/>
          <a:p>
            <a:r>
              <a:rPr lang="en-US" noProof="0" dirty="0"/>
              <a:t>Click to add headline</a:t>
            </a:r>
          </a:p>
        </p:txBody>
      </p:sp>
      <p:sp>
        <p:nvSpPr>
          <p:cNvPr id="3" name="Tekstfelt 7">
            <a:extLst>
              <a:ext uri="{FF2B5EF4-FFF2-40B4-BE49-F238E27FC236}">
                <a16:creationId xmlns:a16="http://schemas.microsoft.com/office/drawing/2014/main" id="{C9951FFC-BD76-59A8-EAC8-5CE670136F00}"/>
              </a:ext>
            </a:extLst>
          </p:cNvPr>
          <p:cNvSpPr txBox="1"/>
          <p:nvPr/>
        </p:nvSpPr>
        <p:spPr>
          <a:xfrm>
            <a:off x="5615635" y="6593932"/>
            <a:ext cx="960729" cy="110800"/>
          </a:xfrm>
          <a:prstGeom prst="rect">
            <a:avLst/>
          </a:prstGeom>
          <a:noFill/>
        </p:spPr>
        <p:txBody>
          <a:bodyPr wrap="square" lIns="0" tIns="0" rIns="0" bIns="0">
            <a:spAutoFit/>
          </a:bodyPr>
          <a:lstStyle/>
          <a:p>
            <a:pPr marL="0" marR="0" lvl="0" indent="0" algn="ctr"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hlinkClick r:id="rId4">
                  <a:extLst>
                    <a:ext uri="{A12FA001-AC4F-418D-AE19-62706E023703}">
                      <ahyp:hlinkClr xmlns:ahyp="http://schemas.microsoft.com/office/drawing/2018/hyperlinkcolor" val="tx"/>
                    </a:ext>
                  </a:extLst>
                </a:hlinkClick>
              </a:rPr>
              <a:t>WWW.DI2X.COM</a:t>
            </a:r>
            <a:endPar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endParaRPr>
          </a:p>
        </p:txBody>
      </p:sp>
    </p:spTree>
    <p:extLst>
      <p:ext uri="{BB962C8B-B14F-4D97-AF65-F5344CB8AC3E}">
        <p14:creationId xmlns:p14="http://schemas.microsoft.com/office/powerpoint/2010/main" val="179479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_1 column_star_2">
    <p:spTree>
      <p:nvGrpSpPr>
        <p:cNvPr id="1" name=""/>
        <p:cNvGrpSpPr/>
        <p:nvPr/>
      </p:nvGrpSpPr>
      <p:grpSpPr>
        <a:xfrm>
          <a:off x="0" y="0"/>
          <a:ext cx="0" cy="0"/>
          <a:chOff x="0" y="0"/>
          <a:chExt cx="0" cy="0"/>
        </a:xfrm>
      </p:grpSpPr>
      <p:pic>
        <p:nvPicPr>
          <p:cNvPr id="14" name="Billede 13">
            <a:extLst>
              <a:ext uri="{FF2B5EF4-FFF2-40B4-BE49-F238E27FC236}">
                <a16:creationId xmlns:a16="http://schemas.microsoft.com/office/drawing/2014/main" id="{BD16B923-8677-3780-1F83-45AE427798DA}"/>
              </a:ext>
            </a:extLst>
          </p:cNvPr>
          <p:cNvPicPr>
            <a:picLocks noChangeAspect="1"/>
          </p:cNvPicPr>
          <p:nvPr/>
        </p:nvPicPr>
        <p:blipFill rotWithShape="1">
          <a:blip r:embed="rId2">
            <a:alphaModFix amt="5000"/>
            <a:extLst>
              <a:ext uri="{28A0092B-C50C-407E-A947-70E740481C1C}">
                <a14:useLocalDpi xmlns:a14="http://schemas.microsoft.com/office/drawing/2010/main" val="0"/>
              </a:ext>
            </a:extLst>
          </a:blip>
          <a:srcRect t="4348" r="45031" b="57846"/>
          <a:stretch/>
        </p:blipFill>
        <p:spPr>
          <a:xfrm rot="10800000">
            <a:off x="-1" y="0"/>
            <a:ext cx="10786384" cy="6858000"/>
          </a:xfrm>
          <a:prstGeom prst="rect">
            <a:avLst/>
          </a:prstGeom>
        </p:spPr>
      </p:pic>
      <p:sp>
        <p:nvSpPr>
          <p:cNvPr id="8" name="Pladsholder til tekst 2">
            <a:extLst>
              <a:ext uri="{FF2B5EF4-FFF2-40B4-BE49-F238E27FC236}">
                <a16:creationId xmlns:a16="http://schemas.microsoft.com/office/drawing/2014/main" id="{B385AB21-E646-4025-81C8-582B56EF1291}"/>
              </a:ext>
            </a:extLst>
          </p:cNvPr>
          <p:cNvSpPr>
            <a:spLocks noGrp="1"/>
          </p:cNvSpPr>
          <p:nvPr>
            <p:ph idx="13" hasCustomPrompt="1"/>
          </p:nvPr>
        </p:nvSpPr>
        <p:spPr>
          <a:xfrm>
            <a:off x="457199" y="1580400"/>
            <a:ext cx="11238807" cy="4597200"/>
          </a:xfrm>
          <a:prstGeom prst="rect">
            <a:avLst/>
          </a:prstGeom>
        </p:spPr>
        <p:txBody>
          <a:bodyPr vert="horz" lIns="0" tIns="90000" rIns="90000" bIns="90000" rtlCol="0">
            <a:normAutofit/>
          </a:bodyPr>
          <a:lstStyle>
            <a:lvl1pPr marL="228600" indent="-228600">
              <a:buFontTx/>
              <a:buBlip>
                <a:blip r:embed="rId3"/>
              </a:buBlip>
              <a:defRPr>
                <a:solidFill>
                  <a:schemeClr val="accent1"/>
                </a:solidFill>
              </a:defRPr>
            </a:lvl1pPr>
            <a:lvl2pPr marL="685800" indent="-228600">
              <a:buFontTx/>
              <a:buBlip>
                <a:blip r:embed="rId3"/>
              </a:buBlip>
              <a:defRPr>
                <a:solidFill>
                  <a:schemeClr val="accent1"/>
                </a:solidFill>
              </a:defRPr>
            </a:lvl2pPr>
            <a:lvl3pPr marL="1143000" indent="-228600">
              <a:buFontTx/>
              <a:buBlip>
                <a:blip r:embed="rId3"/>
              </a:buBlip>
              <a:defRPr>
                <a:solidFill>
                  <a:schemeClr val="accent1"/>
                </a:solidFill>
              </a:defRPr>
            </a:lvl3pPr>
            <a:lvl4pPr marL="1600200" indent="-228600">
              <a:buFontTx/>
              <a:buBlip>
                <a:blip r:embed="rId3"/>
              </a:buBlip>
              <a:defRPr>
                <a:solidFill>
                  <a:schemeClr val="accent1"/>
                </a:solidFill>
              </a:defRPr>
            </a:lvl4pPr>
          </a:lstStyle>
          <a:p>
            <a:pPr lvl="0"/>
            <a:r>
              <a:rPr lang="da-DK" dirty="0"/>
              <a:t>Click to </a:t>
            </a:r>
            <a:r>
              <a:rPr lang="da-DK" dirty="0" err="1"/>
              <a:t>add</a:t>
            </a:r>
            <a:r>
              <a:rPr lang="da-DK" dirty="0"/>
              <a:t> a </a:t>
            </a:r>
            <a:r>
              <a:rPr lang="da-DK" dirty="0" err="1"/>
              <a:t>text</a:t>
            </a:r>
            <a:endParaRPr lang="da-DK" dirty="0"/>
          </a:p>
          <a:p>
            <a:pPr lvl="1"/>
            <a:r>
              <a:rPr lang="da-DK" dirty="0"/>
              <a:t>Second level</a:t>
            </a:r>
          </a:p>
          <a:p>
            <a:pPr lvl="2"/>
            <a:r>
              <a:rPr lang="da-DK" dirty="0"/>
              <a:t>Third level</a:t>
            </a:r>
          </a:p>
          <a:p>
            <a:pPr lvl="3"/>
            <a:r>
              <a:rPr lang="da-DK" dirty="0" err="1"/>
              <a:t>Fourth</a:t>
            </a:r>
            <a:r>
              <a:rPr lang="da-DK" dirty="0"/>
              <a:t> level</a:t>
            </a:r>
          </a:p>
        </p:txBody>
      </p:sp>
      <p:sp>
        <p:nvSpPr>
          <p:cNvPr id="9" name="Pladsholder til titel 1">
            <a:extLst>
              <a:ext uri="{FF2B5EF4-FFF2-40B4-BE49-F238E27FC236}">
                <a16:creationId xmlns:a16="http://schemas.microsoft.com/office/drawing/2014/main" id="{7E5739FF-9ED9-4363-949C-B861874D41CE}"/>
              </a:ext>
            </a:extLst>
          </p:cNvPr>
          <p:cNvSpPr>
            <a:spLocks noGrp="1"/>
          </p:cNvSpPr>
          <p:nvPr>
            <p:ph type="title" hasCustomPrompt="1"/>
          </p:nvPr>
        </p:nvSpPr>
        <p:spPr>
          <a:xfrm>
            <a:off x="457200" y="503366"/>
            <a:ext cx="11238806" cy="443198"/>
          </a:xfrm>
          <a:prstGeom prst="rect">
            <a:avLst/>
          </a:prstGeom>
        </p:spPr>
        <p:txBody>
          <a:bodyPr vert="horz" wrap="square" lIns="0" tIns="0" rIns="90000" bIns="0" rtlCol="0" anchor="ctr">
            <a:spAutoFit/>
          </a:bodyPr>
          <a:lstStyle/>
          <a:p>
            <a:r>
              <a:rPr lang="en-US" noProof="0" dirty="0"/>
              <a:t>Click to add headline</a:t>
            </a:r>
          </a:p>
        </p:txBody>
      </p:sp>
      <p:sp>
        <p:nvSpPr>
          <p:cNvPr id="3" name="Tekstfelt 7">
            <a:extLst>
              <a:ext uri="{FF2B5EF4-FFF2-40B4-BE49-F238E27FC236}">
                <a16:creationId xmlns:a16="http://schemas.microsoft.com/office/drawing/2014/main" id="{AF431AE7-FFDD-B0AC-C1A3-8F5060A4D1FA}"/>
              </a:ext>
            </a:extLst>
          </p:cNvPr>
          <p:cNvSpPr txBox="1"/>
          <p:nvPr/>
        </p:nvSpPr>
        <p:spPr>
          <a:xfrm>
            <a:off x="5615635" y="6593932"/>
            <a:ext cx="960729" cy="110800"/>
          </a:xfrm>
          <a:prstGeom prst="rect">
            <a:avLst/>
          </a:prstGeom>
          <a:noFill/>
        </p:spPr>
        <p:txBody>
          <a:bodyPr wrap="square" lIns="0" tIns="0" rIns="0" bIns="0">
            <a:spAutoFit/>
          </a:bodyPr>
          <a:lstStyle/>
          <a:p>
            <a:pPr marL="0" marR="0" lvl="0" indent="0" algn="ctr"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hlinkClick r:id="rId4">
                  <a:extLst>
                    <a:ext uri="{A12FA001-AC4F-418D-AE19-62706E023703}">
                      <ahyp:hlinkClr xmlns:ahyp="http://schemas.microsoft.com/office/drawing/2018/hyperlinkcolor" val="tx"/>
                    </a:ext>
                  </a:extLst>
                </a:hlinkClick>
              </a:rPr>
              <a:t>WWW.DI2X.COM</a:t>
            </a:r>
            <a:endPar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endParaRPr>
          </a:p>
        </p:txBody>
      </p:sp>
    </p:spTree>
    <p:extLst>
      <p:ext uri="{BB962C8B-B14F-4D97-AF65-F5344CB8AC3E}">
        <p14:creationId xmlns:p14="http://schemas.microsoft.com/office/powerpoint/2010/main" val="380503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_1 column_pattern_1">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3DB07C42-F268-5895-5FF6-58A3E258E477}"/>
              </a:ext>
            </a:extLst>
          </p:cNvPr>
          <p:cNvPicPr>
            <a:picLocks noChangeAspect="1"/>
          </p:cNvPicPr>
          <p:nvPr/>
        </p:nvPicPr>
        <p:blipFill rotWithShape="1">
          <a:blip r:embed="rId2">
            <a:alphaModFix/>
          </a:blip>
          <a:srcRect l="883" t="-463" r="-570" b="32401"/>
          <a:stretch/>
        </p:blipFill>
        <p:spPr>
          <a:xfrm>
            <a:off x="0" y="1"/>
            <a:ext cx="12192000" cy="6858000"/>
          </a:xfrm>
          <a:prstGeom prst="rect">
            <a:avLst/>
          </a:prstGeom>
        </p:spPr>
      </p:pic>
      <p:sp>
        <p:nvSpPr>
          <p:cNvPr id="8" name="Pladsholder til tekst 2">
            <a:extLst>
              <a:ext uri="{FF2B5EF4-FFF2-40B4-BE49-F238E27FC236}">
                <a16:creationId xmlns:a16="http://schemas.microsoft.com/office/drawing/2014/main" id="{B385AB21-E646-4025-81C8-582B56EF1291}"/>
              </a:ext>
            </a:extLst>
          </p:cNvPr>
          <p:cNvSpPr>
            <a:spLocks noGrp="1"/>
          </p:cNvSpPr>
          <p:nvPr>
            <p:ph idx="13" hasCustomPrompt="1"/>
          </p:nvPr>
        </p:nvSpPr>
        <p:spPr>
          <a:xfrm>
            <a:off x="457199" y="1580400"/>
            <a:ext cx="11238807" cy="4597200"/>
          </a:xfrm>
          <a:prstGeom prst="rect">
            <a:avLst/>
          </a:prstGeom>
        </p:spPr>
        <p:txBody>
          <a:bodyPr vert="horz" lIns="0" tIns="90000" rIns="90000" bIns="90000" rtlCol="0">
            <a:normAutofit/>
          </a:bodyPr>
          <a:lstStyle>
            <a:lvl1pPr marL="228600" indent="-228600">
              <a:buFontTx/>
              <a:buBlip>
                <a:blip r:embed="rId3"/>
              </a:buBlip>
              <a:defRPr>
                <a:solidFill>
                  <a:schemeClr val="accent1"/>
                </a:solidFill>
              </a:defRPr>
            </a:lvl1pPr>
            <a:lvl2pPr marL="685800" indent="-228600">
              <a:buFontTx/>
              <a:buBlip>
                <a:blip r:embed="rId3"/>
              </a:buBlip>
              <a:defRPr>
                <a:solidFill>
                  <a:schemeClr val="accent1"/>
                </a:solidFill>
              </a:defRPr>
            </a:lvl2pPr>
            <a:lvl3pPr marL="1143000" indent="-228600">
              <a:buFontTx/>
              <a:buBlip>
                <a:blip r:embed="rId3"/>
              </a:buBlip>
              <a:defRPr>
                <a:solidFill>
                  <a:schemeClr val="accent1"/>
                </a:solidFill>
              </a:defRPr>
            </a:lvl3pPr>
            <a:lvl4pPr marL="1600200" indent="-228600">
              <a:buFontTx/>
              <a:buBlip>
                <a:blip r:embed="rId3"/>
              </a:buBlip>
              <a:defRPr>
                <a:solidFill>
                  <a:schemeClr val="accent1"/>
                </a:solidFill>
              </a:defRPr>
            </a:lvl4pPr>
          </a:lstStyle>
          <a:p>
            <a:pPr lvl="0"/>
            <a:r>
              <a:rPr lang="da-DK" dirty="0"/>
              <a:t>Click to </a:t>
            </a:r>
            <a:r>
              <a:rPr lang="da-DK" dirty="0" err="1"/>
              <a:t>add</a:t>
            </a:r>
            <a:r>
              <a:rPr lang="da-DK" dirty="0"/>
              <a:t> a </a:t>
            </a:r>
            <a:r>
              <a:rPr lang="da-DK" dirty="0" err="1"/>
              <a:t>text</a:t>
            </a:r>
            <a:endParaRPr lang="da-DK" dirty="0"/>
          </a:p>
          <a:p>
            <a:pPr lvl="1"/>
            <a:r>
              <a:rPr lang="da-DK" dirty="0"/>
              <a:t>Second level</a:t>
            </a:r>
          </a:p>
          <a:p>
            <a:pPr lvl="2"/>
            <a:r>
              <a:rPr lang="da-DK" dirty="0"/>
              <a:t>Third level</a:t>
            </a:r>
          </a:p>
          <a:p>
            <a:pPr lvl="3"/>
            <a:r>
              <a:rPr lang="da-DK" dirty="0" err="1"/>
              <a:t>Fourth</a:t>
            </a:r>
            <a:r>
              <a:rPr lang="da-DK" dirty="0"/>
              <a:t> level</a:t>
            </a:r>
          </a:p>
        </p:txBody>
      </p:sp>
      <p:sp>
        <p:nvSpPr>
          <p:cNvPr id="9" name="Pladsholder til titel 1">
            <a:extLst>
              <a:ext uri="{FF2B5EF4-FFF2-40B4-BE49-F238E27FC236}">
                <a16:creationId xmlns:a16="http://schemas.microsoft.com/office/drawing/2014/main" id="{7E5739FF-9ED9-4363-949C-B861874D41CE}"/>
              </a:ext>
            </a:extLst>
          </p:cNvPr>
          <p:cNvSpPr>
            <a:spLocks noGrp="1"/>
          </p:cNvSpPr>
          <p:nvPr>
            <p:ph type="title" hasCustomPrompt="1"/>
          </p:nvPr>
        </p:nvSpPr>
        <p:spPr>
          <a:xfrm>
            <a:off x="457200" y="503366"/>
            <a:ext cx="11238806" cy="443198"/>
          </a:xfrm>
          <a:prstGeom prst="rect">
            <a:avLst/>
          </a:prstGeom>
        </p:spPr>
        <p:txBody>
          <a:bodyPr vert="horz" wrap="square" lIns="0" tIns="0" rIns="90000" bIns="0" rtlCol="0" anchor="ctr">
            <a:spAutoFit/>
          </a:bodyPr>
          <a:lstStyle/>
          <a:p>
            <a:r>
              <a:rPr lang="en-US" noProof="0" dirty="0"/>
              <a:t>Click to add headline</a:t>
            </a:r>
          </a:p>
        </p:txBody>
      </p:sp>
      <p:pic>
        <p:nvPicPr>
          <p:cNvPr id="3" name="Picture 20">
            <a:extLst>
              <a:ext uri="{FF2B5EF4-FFF2-40B4-BE49-F238E27FC236}">
                <a16:creationId xmlns:a16="http://schemas.microsoft.com/office/drawing/2014/main" id="{E24E67EE-844B-D70B-48F6-3ACDFC52E813}"/>
              </a:ext>
            </a:extLst>
          </p:cNvPr>
          <p:cNvPicPr>
            <a:picLocks noChangeAspect="1"/>
          </p:cNvPicPr>
          <p:nvPr/>
        </p:nvPicPr>
        <p:blipFill>
          <a:blip r:embed="rId4"/>
          <a:stretch>
            <a:fillRect/>
          </a:stretch>
        </p:blipFill>
        <p:spPr>
          <a:xfrm>
            <a:off x="11193112" y="6579066"/>
            <a:ext cx="515831" cy="127669"/>
          </a:xfrm>
          <a:prstGeom prst="rect">
            <a:avLst/>
          </a:prstGeom>
        </p:spPr>
      </p:pic>
      <p:sp>
        <p:nvSpPr>
          <p:cNvPr id="5" name="Tekstfelt 7">
            <a:extLst>
              <a:ext uri="{FF2B5EF4-FFF2-40B4-BE49-F238E27FC236}">
                <a16:creationId xmlns:a16="http://schemas.microsoft.com/office/drawing/2014/main" id="{B87D6499-E054-218A-149E-2C486DDD6740}"/>
              </a:ext>
            </a:extLst>
          </p:cNvPr>
          <p:cNvSpPr txBox="1"/>
          <p:nvPr/>
        </p:nvSpPr>
        <p:spPr>
          <a:xfrm>
            <a:off x="5615635" y="6593932"/>
            <a:ext cx="960729" cy="110800"/>
          </a:xfrm>
          <a:prstGeom prst="rect">
            <a:avLst/>
          </a:prstGeom>
          <a:noFill/>
        </p:spPr>
        <p:txBody>
          <a:bodyPr wrap="square" lIns="0" tIns="0" rIns="0" bIns="0">
            <a:spAutoFit/>
          </a:bodyPr>
          <a:lstStyle/>
          <a:p>
            <a:pPr marL="0" marR="0" lvl="0" indent="0" algn="ctr"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hlinkClick r:id="rId5">
                  <a:extLst>
                    <a:ext uri="{A12FA001-AC4F-418D-AE19-62706E023703}">
                      <ahyp:hlinkClr xmlns:ahyp="http://schemas.microsoft.com/office/drawing/2018/hyperlinkcolor" val="tx"/>
                    </a:ext>
                  </a:extLst>
                </a:hlinkClick>
              </a:rPr>
              <a:t>WWW.DI2X.COM</a:t>
            </a:r>
            <a:endPar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endParaRPr>
          </a:p>
        </p:txBody>
      </p:sp>
    </p:spTree>
    <p:extLst>
      <p:ext uri="{BB962C8B-B14F-4D97-AF65-F5344CB8AC3E}">
        <p14:creationId xmlns:p14="http://schemas.microsoft.com/office/powerpoint/2010/main" val="2928033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_1 column_pattern_2">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A83CA261-D869-9B0C-F481-B5617ED41437}"/>
              </a:ext>
            </a:extLst>
          </p:cNvPr>
          <p:cNvPicPr>
            <a:picLocks noChangeAspect="1"/>
          </p:cNvPicPr>
          <p:nvPr/>
        </p:nvPicPr>
        <p:blipFill rotWithShape="1">
          <a:blip r:embed="rId2">
            <a:alphaModFix amt="10000"/>
          </a:blip>
          <a:srcRect l="-750" t="5951" r="762" b="34478"/>
          <a:stretch/>
        </p:blipFill>
        <p:spPr>
          <a:xfrm>
            <a:off x="0" y="873676"/>
            <a:ext cx="12192000" cy="5984324"/>
          </a:xfrm>
          <a:prstGeom prst="rect">
            <a:avLst/>
          </a:prstGeom>
        </p:spPr>
      </p:pic>
      <p:sp>
        <p:nvSpPr>
          <p:cNvPr id="8" name="Pladsholder til tekst 2">
            <a:extLst>
              <a:ext uri="{FF2B5EF4-FFF2-40B4-BE49-F238E27FC236}">
                <a16:creationId xmlns:a16="http://schemas.microsoft.com/office/drawing/2014/main" id="{B385AB21-E646-4025-81C8-582B56EF1291}"/>
              </a:ext>
            </a:extLst>
          </p:cNvPr>
          <p:cNvSpPr>
            <a:spLocks noGrp="1"/>
          </p:cNvSpPr>
          <p:nvPr>
            <p:ph idx="13" hasCustomPrompt="1"/>
          </p:nvPr>
        </p:nvSpPr>
        <p:spPr>
          <a:xfrm>
            <a:off x="457199" y="1580400"/>
            <a:ext cx="11238807" cy="4597200"/>
          </a:xfrm>
          <a:prstGeom prst="rect">
            <a:avLst/>
          </a:prstGeom>
        </p:spPr>
        <p:txBody>
          <a:bodyPr vert="horz" lIns="0" tIns="90000" rIns="90000" bIns="90000" rtlCol="0">
            <a:normAutofit/>
          </a:bodyPr>
          <a:lstStyle>
            <a:lvl1pPr marL="228600" indent="-228600">
              <a:buFontTx/>
              <a:buBlip>
                <a:blip r:embed="rId3"/>
              </a:buBlip>
              <a:defRPr>
                <a:solidFill>
                  <a:schemeClr val="accent1"/>
                </a:solidFill>
              </a:defRPr>
            </a:lvl1pPr>
            <a:lvl2pPr marL="685800" indent="-228600">
              <a:buFontTx/>
              <a:buBlip>
                <a:blip r:embed="rId3"/>
              </a:buBlip>
              <a:defRPr>
                <a:solidFill>
                  <a:schemeClr val="accent1"/>
                </a:solidFill>
              </a:defRPr>
            </a:lvl2pPr>
            <a:lvl3pPr marL="1143000" indent="-228600">
              <a:buFontTx/>
              <a:buBlip>
                <a:blip r:embed="rId3"/>
              </a:buBlip>
              <a:defRPr>
                <a:solidFill>
                  <a:schemeClr val="accent1"/>
                </a:solidFill>
              </a:defRPr>
            </a:lvl3pPr>
            <a:lvl4pPr marL="1600200" indent="-228600">
              <a:buFontTx/>
              <a:buBlip>
                <a:blip r:embed="rId3"/>
              </a:buBlip>
              <a:defRPr>
                <a:solidFill>
                  <a:schemeClr val="accent1"/>
                </a:solidFill>
              </a:defRPr>
            </a:lvl4pPr>
          </a:lstStyle>
          <a:p>
            <a:pPr lvl="0"/>
            <a:r>
              <a:rPr lang="da-DK" dirty="0"/>
              <a:t>Click to </a:t>
            </a:r>
            <a:r>
              <a:rPr lang="da-DK" dirty="0" err="1"/>
              <a:t>add</a:t>
            </a:r>
            <a:r>
              <a:rPr lang="da-DK" dirty="0"/>
              <a:t> a </a:t>
            </a:r>
            <a:r>
              <a:rPr lang="da-DK" dirty="0" err="1"/>
              <a:t>text</a:t>
            </a:r>
            <a:endParaRPr lang="da-DK" dirty="0"/>
          </a:p>
          <a:p>
            <a:pPr lvl="1"/>
            <a:r>
              <a:rPr lang="da-DK" dirty="0"/>
              <a:t>Second level</a:t>
            </a:r>
          </a:p>
          <a:p>
            <a:pPr lvl="2"/>
            <a:r>
              <a:rPr lang="da-DK" dirty="0"/>
              <a:t>Third level</a:t>
            </a:r>
          </a:p>
          <a:p>
            <a:pPr lvl="3"/>
            <a:r>
              <a:rPr lang="da-DK" dirty="0" err="1"/>
              <a:t>Fourth</a:t>
            </a:r>
            <a:r>
              <a:rPr lang="da-DK" dirty="0"/>
              <a:t> level</a:t>
            </a:r>
          </a:p>
        </p:txBody>
      </p:sp>
      <p:sp>
        <p:nvSpPr>
          <p:cNvPr id="9" name="Pladsholder til titel 1">
            <a:extLst>
              <a:ext uri="{FF2B5EF4-FFF2-40B4-BE49-F238E27FC236}">
                <a16:creationId xmlns:a16="http://schemas.microsoft.com/office/drawing/2014/main" id="{7E5739FF-9ED9-4363-949C-B861874D41CE}"/>
              </a:ext>
            </a:extLst>
          </p:cNvPr>
          <p:cNvSpPr>
            <a:spLocks noGrp="1"/>
          </p:cNvSpPr>
          <p:nvPr>
            <p:ph type="title" hasCustomPrompt="1"/>
          </p:nvPr>
        </p:nvSpPr>
        <p:spPr>
          <a:xfrm>
            <a:off x="457200" y="503366"/>
            <a:ext cx="11238806" cy="443198"/>
          </a:xfrm>
          <a:prstGeom prst="rect">
            <a:avLst/>
          </a:prstGeom>
        </p:spPr>
        <p:txBody>
          <a:bodyPr vert="horz" wrap="square" lIns="0" tIns="0" rIns="90000" bIns="0" rtlCol="0" anchor="ctr">
            <a:spAutoFit/>
          </a:bodyPr>
          <a:lstStyle/>
          <a:p>
            <a:r>
              <a:rPr lang="en-US" noProof="0" dirty="0"/>
              <a:t>Click to add headline</a:t>
            </a:r>
          </a:p>
        </p:txBody>
      </p:sp>
      <p:pic>
        <p:nvPicPr>
          <p:cNvPr id="3" name="Picture 20">
            <a:extLst>
              <a:ext uri="{FF2B5EF4-FFF2-40B4-BE49-F238E27FC236}">
                <a16:creationId xmlns:a16="http://schemas.microsoft.com/office/drawing/2014/main" id="{E24E67EE-844B-D70B-48F6-3ACDFC52E813}"/>
              </a:ext>
            </a:extLst>
          </p:cNvPr>
          <p:cNvPicPr>
            <a:picLocks noChangeAspect="1"/>
          </p:cNvPicPr>
          <p:nvPr/>
        </p:nvPicPr>
        <p:blipFill>
          <a:blip r:embed="rId4"/>
          <a:stretch>
            <a:fillRect/>
          </a:stretch>
        </p:blipFill>
        <p:spPr>
          <a:xfrm>
            <a:off x="11193112" y="6579066"/>
            <a:ext cx="515831" cy="127669"/>
          </a:xfrm>
          <a:prstGeom prst="rect">
            <a:avLst/>
          </a:prstGeom>
        </p:spPr>
      </p:pic>
      <p:sp>
        <p:nvSpPr>
          <p:cNvPr id="5" name="Tekstfelt 7">
            <a:extLst>
              <a:ext uri="{FF2B5EF4-FFF2-40B4-BE49-F238E27FC236}">
                <a16:creationId xmlns:a16="http://schemas.microsoft.com/office/drawing/2014/main" id="{737BE030-02EA-14A6-366F-49EA42CF289F}"/>
              </a:ext>
            </a:extLst>
          </p:cNvPr>
          <p:cNvSpPr txBox="1"/>
          <p:nvPr/>
        </p:nvSpPr>
        <p:spPr>
          <a:xfrm>
            <a:off x="5615635" y="6593932"/>
            <a:ext cx="960729" cy="110800"/>
          </a:xfrm>
          <a:prstGeom prst="rect">
            <a:avLst/>
          </a:prstGeom>
          <a:noFill/>
        </p:spPr>
        <p:txBody>
          <a:bodyPr wrap="square" lIns="0" tIns="0" rIns="0" bIns="0">
            <a:spAutoFit/>
          </a:bodyPr>
          <a:lstStyle/>
          <a:p>
            <a:pPr marL="0" marR="0" lvl="0" indent="0" algn="ctr"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hlinkClick r:id="rId5">
                  <a:extLst>
                    <a:ext uri="{A12FA001-AC4F-418D-AE19-62706E023703}">
                      <ahyp:hlinkClr xmlns:ahyp="http://schemas.microsoft.com/office/drawing/2018/hyperlinkcolor" val="tx"/>
                    </a:ext>
                  </a:extLst>
                </a:hlinkClick>
              </a:rPr>
              <a:t>WWW.DI2X.COM</a:t>
            </a:r>
            <a:endPar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endParaRPr>
          </a:p>
        </p:txBody>
      </p:sp>
    </p:spTree>
    <p:extLst>
      <p:ext uri="{BB962C8B-B14F-4D97-AF65-F5344CB8AC3E}">
        <p14:creationId xmlns:p14="http://schemas.microsoft.com/office/powerpoint/2010/main" val="3479902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_1 column_Full Pattern">
    <p:spTree>
      <p:nvGrpSpPr>
        <p:cNvPr id="1" name=""/>
        <p:cNvGrpSpPr/>
        <p:nvPr/>
      </p:nvGrpSpPr>
      <p:grpSpPr>
        <a:xfrm>
          <a:off x="0" y="0"/>
          <a:ext cx="0" cy="0"/>
          <a:chOff x="0" y="0"/>
          <a:chExt cx="0" cy="0"/>
        </a:xfrm>
      </p:grpSpPr>
      <p:grpSp>
        <p:nvGrpSpPr>
          <p:cNvPr id="5" name="Gruppe 4">
            <a:extLst>
              <a:ext uri="{FF2B5EF4-FFF2-40B4-BE49-F238E27FC236}">
                <a16:creationId xmlns:a16="http://schemas.microsoft.com/office/drawing/2014/main" id="{EF0D1762-A909-0C20-2D21-4E6276B099C3}"/>
              </a:ext>
            </a:extLst>
          </p:cNvPr>
          <p:cNvGrpSpPr/>
          <p:nvPr/>
        </p:nvGrpSpPr>
        <p:grpSpPr>
          <a:xfrm>
            <a:off x="-1" y="0"/>
            <a:ext cx="12192003" cy="6860300"/>
            <a:chOff x="-1" y="0"/>
            <a:chExt cx="12192003" cy="6860300"/>
          </a:xfrm>
        </p:grpSpPr>
        <p:pic>
          <p:nvPicPr>
            <p:cNvPr id="6" name="Picture 9">
              <a:extLst>
                <a:ext uri="{FF2B5EF4-FFF2-40B4-BE49-F238E27FC236}">
                  <a16:creationId xmlns:a16="http://schemas.microsoft.com/office/drawing/2014/main" id="{645380D9-5F86-7AF2-2E83-AD8B762F3A27}"/>
                </a:ext>
              </a:extLst>
            </p:cNvPr>
            <p:cNvPicPr>
              <a:picLocks noChangeAspect="1"/>
            </p:cNvPicPr>
            <p:nvPr/>
          </p:nvPicPr>
          <p:blipFill rotWithShape="1">
            <a:blip r:embed="rId2">
              <a:alphaModFix amt="50000"/>
            </a:blip>
            <a:srcRect l="80731" t="83693" r="4406" b="1476"/>
            <a:stretch/>
          </p:blipFill>
          <p:spPr>
            <a:xfrm>
              <a:off x="0" y="0"/>
              <a:ext cx="1817649" cy="1494430"/>
            </a:xfrm>
            <a:prstGeom prst="rect">
              <a:avLst/>
            </a:prstGeom>
          </p:spPr>
        </p:pic>
        <p:pic>
          <p:nvPicPr>
            <p:cNvPr id="7" name="Picture 9">
              <a:extLst>
                <a:ext uri="{FF2B5EF4-FFF2-40B4-BE49-F238E27FC236}">
                  <a16:creationId xmlns:a16="http://schemas.microsoft.com/office/drawing/2014/main" id="{4B9A8574-A746-E550-3595-7177270CCB12}"/>
                </a:ext>
              </a:extLst>
            </p:cNvPr>
            <p:cNvPicPr>
              <a:picLocks noChangeAspect="1"/>
            </p:cNvPicPr>
            <p:nvPr/>
          </p:nvPicPr>
          <p:blipFill rotWithShape="1">
            <a:blip r:embed="rId2">
              <a:alphaModFix amt="50000"/>
            </a:blip>
            <a:srcRect l="80731" t="83693" r="4406" b="1476"/>
            <a:stretch/>
          </p:blipFill>
          <p:spPr>
            <a:xfrm>
              <a:off x="0" y="1468980"/>
              <a:ext cx="1817649" cy="1494430"/>
            </a:xfrm>
            <a:prstGeom prst="rect">
              <a:avLst/>
            </a:prstGeom>
          </p:spPr>
        </p:pic>
        <p:pic>
          <p:nvPicPr>
            <p:cNvPr id="10" name="Picture 9">
              <a:extLst>
                <a:ext uri="{FF2B5EF4-FFF2-40B4-BE49-F238E27FC236}">
                  <a16:creationId xmlns:a16="http://schemas.microsoft.com/office/drawing/2014/main" id="{561D3279-2C3B-77E5-0B8C-BCE827E03F9F}"/>
                </a:ext>
              </a:extLst>
            </p:cNvPr>
            <p:cNvPicPr>
              <a:picLocks noChangeAspect="1"/>
            </p:cNvPicPr>
            <p:nvPr/>
          </p:nvPicPr>
          <p:blipFill rotWithShape="1">
            <a:blip r:embed="rId2">
              <a:alphaModFix amt="50000"/>
            </a:blip>
            <a:srcRect l="80731" t="83693" r="4406" b="1476"/>
            <a:stretch/>
          </p:blipFill>
          <p:spPr>
            <a:xfrm>
              <a:off x="1817649" y="0"/>
              <a:ext cx="1817649" cy="1494430"/>
            </a:xfrm>
            <a:prstGeom prst="rect">
              <a:avLst/>
            </a:prstGeom>
          </p:spPr>
        </p:pic>
        <p:pic>
          <p:nvPicPr>
            <p:cNvPr id="13" name="Picture 9">
              <a:extLst>
                <a:ext uri="{FF2B5EF4-FFF2-40B4-BE49-F238E27FC236}">
                  <a16:creationId xmlns:a16="http://schemas.microsoft.com/office/drawing/2014/main" id="{6988F922-ECBC-5494-C347-7F6E32122940}"/>
                </a:ext>
              </a:extLst>
            </p:cNvPr>
            <p:cNvPicPr>
              <a:picLocks noChangeAspect="1"/>
            </p:cNvPicPr>
            <p:nvPr/>
          </p:nvPicPr>
          <p:blipFill rotWithShape="1">
            <a:blip r:embed="rId2">
              <a:alphaModFix amt="50000"/>
            </a:blip>
            <a:srcRect l="80731" t="83693" r="4406" b="1476"/>
            <a:stretch/>
          </p:blipFill>
          <p:spPr>
            <a:xfrm>
              <a:off x="1817649" y="1468980"/>
              <a:ext cx="1817649" cy="1494430"/>
            </a:xfrm>
            <a:prstGeom prst="rect">
              <a:avLst/>
            </a:prstGeom>
          </p:spPr>
        </p:pic>
        <p:pic>
          <p:nvPicPr>
            <p:cNvPr id="14" name="Picture 9">
              <a:extLst>
                <a:ext uri="{FF2B5EF4-FFF2-40B4-BE49-F238E27FC236}">
                  <a16:creationId xmlns:a16="http://schemas.microsoft.com/office/drawing/2014/main" id="{D5648EF1-2B2A-EE72-A5C3-3DF52CC2ED62}"/>
                </a:ext>
              </a:extLst>
            </p:cNvPr>
            <p:cNvPicPr>
              <a:picLocks noChangeAspect="1"/>
            </p:cNvPicPr>
            <p:nvPr/>
          </p:nvPicPr>
          <p:blipFill rotWithShape="1">
            <a:blip r:embed="rId2">
              <a:alphaModFix amt="50000"/>
            </a:blip>
            <a:srcRect l="80731" t="83693" r="4406" b="1476"/>
            <a:stretch/>
          </p:blipFill>
          <p:spPr>
            <a:xfrm>
              <a:off x="0" y="2937960"/>
              <a:ext cx="1817649" cy="1494430"/>
            </a:xfrm>
            <a:prstGeom prst="rect">
              <a:avLst/>
            </a:prstGeom>
          </p:spPr>
        </p:pic>
        <p:pic>
          <p:nvPicPr>
            <p:cNvPr id="15" name="Picture 9">
              <a:extLst>
                <a:ext uri="{FF2B5EF4-FFF2-40B4-BE49-F238E27FC236}">
                  <a16:creationId xmlns:a16="http://schemas.microsoft.com/office/drawing/2014/main" id="{5A0C9FC3-63F0-DADF-8A58-E56D198BB594}"/>
                </a:ext>
              </a:extLst>
            </p:cNvPr>
            <p:cNvPicPr>
              <a:picLocks noChangeAspect="1"/>
            </p:cNvPicPr>
            <p:nvPr/>
          </p:nvPicPr>
          <p:blipFill rotWithShape="1">
            <a:blip r:embed="rId2">
              <a:alphaModFix amt="50000"/>
            </a:blip>
            <a:srcRect l="80731" t="83693" r="4406" b="1476"/>
            <a:stretch/>
          </p:blipFill>
          <p:spPr>
            <a:xfrm>
              <a:off x="0" y="4406940"/>
              <a:ext cx="1817649" cy="1494430"/>
            </a:xfrm>
            <a:prstGeom prst="rect">
              <a:avLst/>
            </a:prstGeom>
          </p:spPr>
        </p:pic>
        <p:pic>
          <p:nvPicPr>
            <p:cNvPr id="16" name="Picture 9">
              <a:extLst>
                <a:ext uri="{FF2B5EF4-FFF2-40B4-BE49-F238E27FC236}">
                  <a16:creationId xmlns:a16="http://schemas.microsoft.com/office/drawing/2014/main" id="{13285438-D8E1-E831-7EE8-2422ADAE7E52}"/>
                </a:ext>
              </a:extLst>
            </p:cNvPr>
            <p:cNvPicPr>
              <a:picLocks noChangeAspect="1"/>
            </p:cNvPicPr>
            <p:nvPr/>
          </p:nvPicPr>
          <p:blipFill rotWithShape="1">
            <a:blip r:embed="rId2">
              <a:alphaModFix amt="50000"/>
            </a:blip>
            <a:srcRect l="80731" t="83693" r="4406" b="1476"/>
            <a:stretch/>
          </p:blipFill>
          <p:spPr>
            <a:xfrm>
              <a:off x="1817649" y="2937960"/>
              <a:ext cx="1817649" cy="1494430"/>
            </a:xfrm>
            <a:prstGeom prst="rect">
              <a:avLst/>
            </a:prstGeom>
          </p:spPr>
        </p:pic>
        <p:pic>
          <p:nvPicPr>
            <p:cNvPr id="17" name="Picture 9">
              <a:extLst>
                <a:ext uri="{FF2B5EF4-FFF2-40B4-BE49-F238E27FC236}">
                  <a16:creationId xmlns:a16="http://schemas.microsoft.com/office/drawing/2014/main" id="{B47B2FD5-70AA-BD19-D281-B4108845D522}"/>
                </a:ext>
              </a:extLst>
            </p:cNvPr>
            <p:cNvPicPr>
              <a:picLocks noChangeAspect="1"/>
            </p:cNvPicPr>
            <p:nvPr/>
          </p:nvPicPr>
          <p:blipFill rotWithShape="1">
            <a:blip r:embed="rId2">
              <a:alphaModFix amt="50000"/>
            </a:blip>
            <a:srcRect l="80731" t="83693" r="4406" b="1476"/>
            <a:stretch/>
          </p:blipFill>
          <p:spPr>
            <a:xfrm>
              <a:off x="1817649" y="4406940"/>
              <a:ext cx="1817649" cy="1494430"/>
            </a:xfrm>
            <a:prstGeom prst="rect">
              <a:avLst/>
            </a:prstGeom>
          </p:spPr>
        </p:pic>
        <p:pic>
          <p:nvPicPr>
            <p:cNvPr id="18" name="Picture 9">
              <a:extLst>
                <a:ext uri="{FF2B5EF4-FFF2-40B4-BE49-F238E27FC236}">
                  <a16:creationId xmlns:a16="http://schemas.microsoft.com/office/drawing/2014/main" id="{7719CB22-7DCB-B078-8A5C-0DF908D57C72}"/>
                </a:ext>
              </a:extLst>
            </p:cNvPr>
            <p:cNvPicPr>
              <a:picLocks noChangeAspect="1"/>
            </p:cNvPicPr>
            <p:nvPr/>
          </p:nvPicPr>
          <p:blipFill rotWithShape="1">
            <a:blip r:embed="rId2">
              <a:alphaModFix amt="50000"/>
            </a:blip>
            <a:srcRect l="80731" t="83693" r="4406" b="1476"/>
            <a:stretch/>
          </p:blipFill>
          <p:spPr>
            <a:xfrm>
              <a:off x="3635298" y="0"/>
              <a:ext cx="1817649" cy="1494430"/>
            </a:xfrm>
            <a:prstGeom prst="rect">
              <a:avLst/>
            </a:prstGeom>
          </p:spPr>
        </p:pic>
        <p:pic>
          <p:nvPicPr>
            <p:cNvPr id="19" name="Picture 9">
              <a:extLst>
                <a:ext uri="{FF2B5EF4-FFF2-40B4-BE49-F238E27FC236}">
                  <a16:creationId xmlns:a16="http://schemas.microsoft.com/office/drawing/2014/main" id="{ECF194B1-9A44-A136-EE67-FA965FA16DF3}"/>
                </a:ext>
              </a:extLst>
            </p:cNvPr>
            <p:cNvPicPr>
              <a:picLocks noChangeAspect="1"/>
            </p:cNvPicPr>
            <p:nvPr/>
          </p:nvPicPr>
          <p:blipFill rotWithShape="1">
            <a:blip r:embed="rId2">
              <a:alphaModFix amt="50000"/>
            </a:blip>
            <a:srcRect l="80731" t="83693" r="4406" b="1476"/>
            <a:stretch/>
          </p:blipFill>
          <p:spPr>
            <a:xfrm>
              <a:off x="3635298" y="1468980"/>
              <a:ext cx="1817649" cy="1494430"/>
            </a:xfrm>
            <a:prstGeom prst="rect">
              <a:avLst/>
            </a:prstGeom>
          </p:spPr>
        </p:pic>
        <p:pic>
          <p:nvPicPr>
            <p:cNvPr id="20" name="Picture 9">
              <a:extLst>
                <a:ext uri="{FF2B5EF4-FFF2-40B4-BE49-F238E27FC236}">
                  <a16:creationId xmlns:a16="http://schemas.microsoft.com/office/drawing/2014/main" id="{11F0333D-E4AB-44D4-5E94-AB6A933CDA0E}"/>
                </a:ext>
              </a:extLst>
            </p:cNvPr>
            <p:cNvPicPr>
              <a:picLocks noChangeAspect="1"/>
            </p:cNvPicPr>
            <p:nvPr/>
          </p:nvPicPr>
          <p:blipFill rotWithShape="1">
            <a:blip r:embed="rId2">
              <a:alphaModFix amt="50000"/>
            </a:blip>
            <a:srcRect l="80731" t="83693" r="4406" b="1476"/>
            <a:stretch/>
          </p:blipFill>
          <p:spPr>
            <a:xfrm>
              <a:off x="5452947" y="0"/>
              <a:ext cx="1817649" cy="1494430"/>
            </a:xfrm>
            <a:prstGeom prst="rect">
              <a:avLst/>
            </a:prstGeom>
          </p:spPr>
        </p:pic>
        <p:pic>
          <p:nvPicPr>
            <p:cNvPr id="21" name="Picture 9">
              <a:extLst>
                <a:ext uri="{FF2B5EF4-FFF2-40B4-BE49-F238E27FC236}">
                  <a16:creationId xmlns:a16="http://schemas.microsoft.com/office/drawing/2014/main" id="{10A55FAF-6F5D-0060-02D1-5B65B0A07F23}"/>
                </a:ext>
              </a:extLst>
            </p:cNvPr>
            <p:cNvPicPr>
              <a:picLocks noChangeAspect="1"/>
            </p:cNvPicPr>
            <p:nvPr/>
          </p:nvPicPr>
          <p:blipFill rotWithShape="1">
            <a:blip r:embed="rId2">
              <a:alphaModFix amt="50000"/>
            </a:blip>
            <a:srcRect l="80731" t="83693" r="4406" b="1476"/>
            <a:stretch/>
          </p:blipFill>
          <p:spPr>
            <a:xfrm>
              <a:off x="5452947" y="1468980"/>
              <a:ext cx="1817649" cy="1494430"/>
            </a:xfrm>
            <a:prstGeom prst="rect">
              <a:avLst/>
            </a:prstGeom>
          </p:spPr>
        </p:pic>
        <p:pic>
          <p:nvPicPr>
            <p:cNvPr id="22" name="Picture 9">
              <a:extLst>
                <a:ext uri="{FF2B5EF4-FFF2-40B4-BE49-F238E27FC236}">
                  <a16:creationId xmlns:a16="http://schemas.microsoft.com/office/drawing/2014/main" id="{12C955DC-BBDE-C4B3-77F9-BB47FE0B8793}"/>
                </a:ext>
              </a:extLst>
            </p:cNvPr>
            <p:cNvPicPr>
              <a:picLocks noChangeAspect="1"/>
            </p:cNvPicPr>
            <p:nvPr/>
          </p:nvPicPr>
          <p:blipFill rotWithShape="1">
            <a:blip r:embed="rId2">
              <a:alphaModFix amt="50000"/>
            </a:blip>
            <a:srcRect l="80731" t="83693" r="4406" b="1476"/>
            <a:stretch/>
          </p:blipFill>
          <p:spPr>
            <a:xfrm>
              <a:off x="3635298" y="2937960"/>
              <a:ext cx="1817649" cy="1494430"/>
            </a:xfrm>
            <a:prstGeom prst="rect">
              <a:avLst/>
            </a:prstGeom>
          </p:spPr>
        </p:pic>
        <p:pic>
          <p:nvPicPr>
            <p:cNvPr id="23" name="Picture 9">
              <a:extLst>
                <a:ext uri="{FF2B5EF4-FFF2-40B4-BE49-F238E27FC236}">
                  <a16:creationId xmlns:a16="http://schemas.microsoft.com/office/drawing/2014/main" id="{5DA248DE-65D5-8544-E596-AD729B07B06A}"/>
                </a:ext>
              </a:extLst>
            </p:cNvPr>
            <p:cNvPicPr>
              <a:picLocks noChangeAspect="1"/>
            </p:cNvPicPr>
            <p:nvPr/>
          </p:nvPicPr>
          <p:blipFill rotWithShape="1">
            <a:blip r:embed="rId2">
              <a:alphaModFix amt="50000"/>
            </a:blip>
            <a:srcRect l="80731" t="83693" r="4406" b="1476"/>
            <a:stretch/>
          </p:blipFill>
          <p:spPr>
            <a:xfrm>
              <a:off x="3635298" y="4406940"/>
              <a:ext cx="1817649" cy="1494430"/>
            </a:xfrm>
            <a:prstGeom prst="rect">
              <a:avLst/>
            </a:prstGeom>
          </p:spPr>
        </p:pic>
        <p:pic>
          <p:nvPicPr>
            <p:cNvPr id="24" name="Picture 9">
              <a:extLst>
                <a:ext uri="{FF2B5EF4-FFF2-40B4-BE49-F238E27FC236}">
                  <a16:creationId xmlns:a16="http://schemas.microsoft.com/office/drawing/2014/main" id="{4BEB6D7E-D878-C8DE-DD88-E86925FC7D07}"/>
                </a:ext>
              </a:extLst>
            </p:cNvPr>
            <p:cNvPicPr>
              <a:picLocks noChangeAspect="1"/>
            </p:cNvPicPr>
            <p:nvPr/>
          </p:nvPicPr>
          <p:blipFill rotWithShape="1">
            <a:blip r:embed="rId2">
              <a:alphaModFix amt="50000"/>
            </a:blip>
            <a:srcRect l="80731" t="83693" r="4406" b="1476"/>
            <a:stretch/>
          </p:blipFill>
          <p:spPr>
            <a:xfrm>
              <a:off x="5452947" y="2937960"/>
              <a:ext cx="1817649" cy="1494430"/>
            </a:xfrm>
            <a:prstGeom prst="rect">
              <a:avLst/>
            </a:prstGeom>
          </p:spPr>
        </p:pic>
        <p:pic>
          <p:nvPicPr>
            <p:cNvPr id="25" name="Picture 9">
              <a:extLst>
                <a:ext uri="{FF2B5EF4-FFF2-40B4-BE49-F238E27FC236}">
                  <a16:creationId xmlns:a16="http://schemas.microsoft.com/office/drawing/2014/main" id="{0CB9B63F-85D0-E2E7-53DB-19B584BC7226}"/>
                </a:ext>
              </a:extLst>
            </p:cNvPr>
            <p:cNvPicPr>
              <a:picLocks noChangeAspect="1"/>
            </p:cNvPicPr>
            <p:nvPr/>
          </p:nvPicPr>
          <p:blipFill rotWithShape="1">
            <a:blip r:embed="rId2">
              <a:alphaModFix amt="50000"/>
            </a:blip>
            <a:srcRect l="80731" t="83693" r="4406" b="1476"/>
            <a:stretch/>
          </p:blipFill>
          <p:spPr>
            <a:xfrm>
              <a:off x="5452947" y="4406940"/>
              <a:ext cx="1817649" cy="1494430"/>
            </a:xfrm>
            <a:prstGeom prst="rect">
              <a:avLst/>
            </a:prstGeom>
          </p:spPr>
        </p:pic>
        <p:pic>
          <p:nvPicPr>
            <p:cNvPr id="26" name="Picture 9">
              <a:extLst>
                <a:ext uri="{FF2B5EF4-FFF2-40B4-BE49-F238E27FC236}">
                  <a16:creationId xmlns:a16="http://schemas.microsoft.com/office/drawing/2014/main" id="{37C4DA69-635C-4747-6FAC-7A6E40CA0C00}"/>
                </a:ext>
              </a:extLst>
            </p:cNvPr>
            <p:cNvPicPr>
              <a:picLocks noChangeAspect="1"/>
            </p:cNvPicPr>
            <p:nvPr/>
          </p:nvPicPr>
          <p:blipFill rotWithShape="1">
            <a:blip r:embed="rId2">
              <a:alphaModFix amt="50000"/>
            </a:blip>
            <a:srcRect l="80731" t="83693" r="4406" b="1476"/>
            <a:stretch/>
          </p:blipFill>
          <p:spPr>
            <a:xfrm>
              <a:off x="7270596" y="0"/>
              <a:ext cx="1817649" cy="1494430"/>
            </a:xfrm>
            <a:prstGeom prst="rect">
              <a:avLst/>
            </a:prstGeom>
          </p:spPr>
        </p:pic>
        <p:pic>
          <p:nvPicPr>
            <p:cNvPr id="27" name="Picture 9">
              <a:extLst>
                <a:ext uri="{FF2B5EF4-FFF2-40B4-BE49-F238E27FC236}">
                  <a16:creationId xmlns:a16="http://schemas.microsoft.com/office/drawing/2014/main" id="{2E357D23-F8E4-3D8A-EC3D-B10A96F615D7}"/>
                </a:ext>
              </a:extLst>
            </p:cNvPr>
            <p:cNvPicPr>
              <a:picLocks noChangeAspect="1"/>
            </p:cNvPicPr>
            <p:nvPr/>
          </p:nvPicPr>
          <p:blipFill rotWithShape="1">
            <a:blip r:embed="rId2">
              <a:alphaModFix amt="50000"/>
            </a:blip>
            <a:srcRect l="80731" t="83693" r="4406" b="1476"/>
            <a:stretch/>
          </p:blipFill>
          <p:spPr>
            <a:xfrm>
              <a:off x="7270596" y="1468980"/>
              <a:ext cx="1817649" cy="1494430"/>
            </a:xfrm>
            <a:prstGeom prst="rect">
              <a:avLst/>
            </a:prstGeom>
          </p:spPr>
        </p:pic>
        <p:pic>
          <p:nvPicPr>
            <p:cNvPr id="28" name="Picture 9">
              <a:extLst>
                <a:ext uri="{FF2B5EF4-FFF2-40B4-BE49-F238E27FC236}">
                  <a16:creationId xmlns:a16="http://schemas.microsoft.com/office/drawing/2014/main" id="{EB078E06-B944-1C1A-67F1-519434D7795A}"/>
                </a:ext>
              </a:extLst>
            </p:cNvPr>
            <p:cNvPicPr>
              <a:picLocks noChangeAspect="1"/>
            </p:cNvPicPr>
            <p:nvPr/>
          </p:nvPicPr>
          <p:blipFill rotWithShape="1">
            <a:blip r:embed="rId2">
              <a:alphaModFix amt="50000"/>
            </a:blip>
            <a:srcRect l="80731" t="83693" r="4406" b="1476"/>
            <a:stretch/>
          </p:blipFill>
          <p:spPr>
            <a:xfrm>
              <a:off x="9088245" y="0"/>
              <a:ext cx="1817649" cy="1494430"/>
            </a:xfrm>
            <a:prstGeom prst="rect">
              <a:avLst/>
            </a:prstGeom>
          </p:spPr>
        </p:pic>
        <p:pic>
          <p:nvPicPr>
            <p:cNvPr id="29" name="Picture 9">
              <a:extLst>
                <a:ext uri="{FF2B5EF4-FFF2-40B4-BE49-F238E27FC236}">
                  <a16:creationId xmlns:a16="http://schemas.microsoft.com/office/drawing/2014/main" id="{C6CE824A-BB78-3217-21D9-EACDC5A4434A}"/>
                </a:ext>
              </a:extLst>
            </p:cNvPr>
            <p:cNvPicPr>
              <a:picLocks noChangeAspect="1"/>
            </p:cNvPicPr>
            <p:nvPr/>
          </p:nvPicPr>
          <p:blipFill rotWithShape="1">
            <a:blip r:embed="rId2">
              <a:alphaModFix amt="50000"/>
            </a:blip>
            <a:srcRect l="80731" t="83693" r="4406" b="1476"/>
            <a:stretch/>
          </p:blipFill>
          <p:spPr>
            <a:xfrm>
              <a:off x="9088245" y="1468980"/>
              <a:ext cx="1817649" cy="1494430"/>
            </a:xfrm>
            <a:prstGeom prst="rect">
              <a:avLst/>
            </a:prstGeom>
          </p:spPr>
        </p:pic>
        <p:pic>
          <p:nvPicPr>
            <p:cNvPr id="30" name="Picture 9">
              <a:extLst>
                <a:ext uri="{FF2B5EF4-FFF2-40B4-BE49-F238E27FC236}">
                  <a16:creationId xmlns:a16="http://schemas.microsoft.com/office/drawing/2014/main" id="{E57F42AB-0EFB-336F-97A4-1AFD3BD4DBD7}"/>
                </a:ext>
              </a:extLst>
            </p:cNvPr>
            <p:cNvPicPr>
              <a:picLocks noChangeAspect="1"/>
            </p:cNvPicPr>
            <p:nvPr/>
          </p:nvPicPr>
          <p:blipFill rotWithShape="1">
            <a:blip r:embed="rId2">
              <a:alphaModFix amt="50000"/>
            </a:blip>
            <a:srcRect l="80731" t="83693" r="4406" b="1476"/>
            <a:stretch/>
          </p:blipFill>
          <p:spPr>
            <a:xfrm>
              <a:off x="7270596" y="2937960"/>
              <a:ext cx="1817649" cy="1494430"/>
            </a:xfrm>
            <a:prstGeom prst="rect">
              <a:avLst/>
            </a:prstGeom>
          </p:spPr>
        </p:pic>
        <p:pic>
          <p:nvPicPr>
            <p:cNvPr id="31" name="Picture 9">
              <a:extLst>
                <a:ext uri="{FF2B5EF4-FFF2-40B4-BE49-F238E27FC236}">
                  <a16:creationId xmlns:a16="http://schemas.microsoft.com/office/drawing/2014/main" id="{6762E2B1-BE24-87F6-BA50-07611633E1CE}"/>
                </a:ext>
              </a:extLst>
            </p:cNvPr>
            <p:cNvPicPr>
              <a:picLocks noChangeAspect="1"/>
            </p:cNvPicPr>
            <p:nvPr/>
          </p:nvPicPr>
          <p:blipFill rotWithShape="1">
            <a:blip r:embed="rId2">
              <a:alphaModFix amt="50000"/>
            </a:blip>
            <a:srcRect l="80731" t="83693" r="4406" b="1476"/>
            <a:stretch/>
          </p:blipFill>
          <p:spPr>
            <a:xfrm>
              <a:off x="7270596" y="4406940"/>
              <a:ext cx="1817649" cy="1494430"/>
            </a:xfrm>
            <a:prstGeom prst="rect">
              <a:avLst/>
            </a:prstGeom>
          </p:spPr>
        </p:pic>
        <p:pic>
          <p:nvPicPr>
            <p:cNvPr id="32" name="Picture 9">
              <a:extLst>
                <a:ext uri="{FF2B5EF4-FFF2-40B4-BE49-F238E27FC236}">
                  <a16:creationId xmlns:a16="http://schemas.microsoft.com/office/drawing/2014/main" id="{31D545B3-B3FE-5576-BBC1-2DB16792C278}"/>
                </a:ext>
              </a:extLst>
            </p:cNvPr>
            <p:cNvPicPr>
              <a:picLocks noChangeAspect="1"/>
            </p:cNvPicPr>
            <p:nvPr/>
          </p:nvPicPr>
          <p:blipFill rotWithShape="1">
            <a:blip r:embed="rId2">
              <a:alphaModFix amt="50000"/>
            </a:blip>
            <a:srcRect l="80731" t="83693" r="4406" b="1476"/>
            <a:stretch/>
          </p:blipFill>
          <p:spPr>
            <a:xfrm>
              <a:off x="9088245" y="2937960"/>
              <a:ext cx="1817649" cy="1494430"/>
            </a:xfrm>
            <a:prstGeom prst="rect">
              <a:avLst/>
            </a:prstGeom>
          </p:spPr>
        </p:pic>
        <p:pic>
          <p:nvPicPr>
            <p:cNvPr id="33" name="Picture 9">
              <a:extLst>
                <a:ext uri="{FF2B5EF4-FFF2-40B4-BE49-F238E27FC236}">
                  <a16:creationId xmlns:a16="http://schemas.microsoft.com/office/drawing/2014/main" id="{3BFFEF0B-33E8-610E-EFD5-1CA38F60A069}"/>
                </a:ext>
              </a:extLst>
            </p:cNvPr>
            <p:cNvPicPr>
              <a:picLocks noChangeAspect="1"/>
            </p:cNvPicPr>
            <p:nvPr/>
          </p:nvPicPr>
          <p:blipFill rotWithShape="1">
            <a:blip r:embed="rId2">
              <a:alphaModFix amt="50000"/>
            </a:blip>
            <a:srcRect l="80731" t="83693" r="4406" b="1476"/>
            <a:stretch/>
          </p:blipFill>
          <p:spPr>
            <a:xfrm>
              <a:off x="9088245" y="4406940"/>
              <a:ext cx="1817649" cy="1494430"/>
            </a:xfrm>
            <a:prstGeom prst="rect">
              <a:avLst/>
            </a:prstGeom>
          </p:spPr>
        </p:pic>
        <p:pic>
          <p:nvPicPr>
            <p:cNvPr id="34" name="Picture 9">
              <a:extLst>
                <a:ext uri="{FF2B5EF4-FFF2-40B4-BE49-F238E27FC236}">
                  <a16:creationId xmlns:a16="http://schemas.microsoft.com/office/drawing/2014/main" id="{3ACE12EE-18D1-9B1D-43F3-DF7D257EB21B}"/>
                </a:ext>
              </a:extLst>
            </p:cNvPr>
            <p:cNvPicPr>
              <a:picLocks noChangeAspect="1"/>
            </p:cNvPicPr>
            <p:nvPr/>
          </p:nvPicPr>
          <p:blipFill rotWithShape="1">
            <a:blip r:embed="rId2">
              <a:alphaModFix amt="50000"/>
            </a:blip>
            <a:srcRect l="80731" t="83693" r="8752" b="1476"/>
            <a:stretch/>
          </p:blipFill>
          <p:spPr>
            <a:xfrm>
              <a:off x="10905895" y="0"/>
              <a:ext cx="1286106" cy="1494430"/>
            </a:xfrm>
            <a:prstGeom prst="rect">
              <a:avLst/>
            </a:prstGeom>
          </p:spPr>
        </p:pic>
        <p:pic>
          <p:nvPicPr>
            <p:cNvPr id="35" name="Picture 9">
              <a:extLst>
                <a:ext uri="{FF2B5EF4-FFF2-40B4-BE49-F238E27FC236}">
                  <a16:creationId xmlns:a16="http://schemas.microsoft.com/office/drawing/2014/main" id="{A29825AD-7427-5053-86AF-734BA6F3FADE}"/>
                </a:ext>
              </a:extLst>
            </p:cNvPr>
            <p:cNvPicPr>
              <a:picLocks noChangeAspect="1"/>
            </p:cNvPicPr>
            <p:nvPr/>
          </p:nvPicPr>
          <p:blipFill rotWithShape="1">
            <a:blip r:embed="rId2">
              <a:alphaModFix amt="50000"/>
            </a:blip>
            <a:srcRect l="80731" t="83693" r="8752" b="1476"/>
            <a:stretch/>
          </p:blipFill>
          <p:spPr>
            <a:xfrm>
              <a:off x="10905895" y="1468980"/>
              <a:ext cx="1286106" cy="1494430"/>
            </a:xfrm>
            <a:prstGeom prst="rect">
              <a:avLst/>
            </a:prstGeom>
          </p:spPr>
        </p:pic>
        <p:pic>
          <p:nvPicPr>
            <p:cNvPr id="36" name="Picture 9">
              <a:extLst>
                <a:ext uri="{FF2B5EF4-FFF2-40B4-BE49-F238E27FC236}">
                  <a16:creationId xmlns:a16="http://schemas.microsoft.com/office/drawing/2014/main" id="{76073B23-1487-0A5F-CDFB-A0A64216E029}"/>
                </a:ext>
              </a:extLst>
            </p:cNvPr>
            <p:cNvPicPr>
              <a:picLocks noChangeAspect="1"/>
            </p:cNvPicPr>
            <p:nvPr/>
          </p:nvPicPr>
          <p:blipFill rotWithShape="1">
            <a:blip r:embed="rId2">
              <a:alphaModFix amt="50000"/>
            </a:blip>
            <a:srcRect l="80731" t="83693" r="8752" b="1476"/>
            <a:stretch/>
          </p:blipFill>
          <p:spPr>
            <a:xfrm>
              <a:off x="10905894" y="2949138"/>
              <a:ext cx="1286106" cy="1494430"/>
            </a:xfrm>
            <a:prstGeom prst="rect">
              <a:avLst/>
            </a:prstGeom>
          </p:spPr>
        </p:pic>
        <p:pic>
          <p:nvPicPr>
            <p:cNvPr id="37" name="Picture 9">
              <a:extLst>
                <a:ext uri="{FF2B5EF4-FFF2-40B4-BE49-F238E27FC236}">
                  <a16:creationId xmlns:a16="http://schemas.microsoft.com/office/drawing/2014/main" id="{7145A355-80D6-CB05-7FAA-CE7D2FF1A8B3}"/>
                </a:ext>
              </a:extLst>
            </p:cNvPr>
            <p:cNvPicPr>
              <a:picLocks noChangeAspect="1"/>
            </p:cNvPicPr>
            <p:nvPr/>
          </p:nvPicPr>
          <p:blipFill rotWithShape="1">
            <a:blip r:embed="rId2">
              <a:alphaModFix amt="50000"/>
            </a:blip>
            <a:srcRect l="80731" t="83693" r="8752" b="1476"/>
            <a:stretch/>
          </p:blipFill>
          <p:spPr>
            <a:xfrm>
              <a:off x="10905893" y="4406940"/>
              <a:ext cx="1286106" cy="1494430"/>
            </a:xfrm>
            <a:prstGeom prst="rect">
              <a:avLst/>
            </a:prstGeom>
          </p:spPr>
        </p:pic>
        <p:pic>
          <p:nvPicPr>
            <p:cNvPr id="38" name="Picture 9">
              <a:extLst>
                <a:ext uri="{FF2B5EF4-FFF2-40B4-BE49-F238E27FC236}">
                  <a16:creationId xmlns:a16="http://schemas.microsoft.com/office/drawing/2014/main" id="{FC5F647F-C302-925D-6BA5-878C07CFEA80}"/>
                </a:ext>
              </a:extLst>
            </p:cNvPr>
            <p:cNvPicPr>
              <a:picLocks noChangeAspect="1"/>
            </p:cNvPicPr>
            <p:nvPr/>
          </p:nvPicPr>
          <p:blipFill rotWithShape="1">
            <a:blip r:embed="rId2">
              <a:alphaModFix amt="50000"/>
            </a:blip>
            <a:srcRect l="80731" t="83693" r="4406" b="6560"/>
            <a:stretch/>
          </p:blipFill>
          <p:spPr>
            <a:xfrm>
              <a:off x="-1" y="5875920"/>
              <a:ext cx="1817649" cy="982080"/>
            </a:xfrm>
            <a:prstGeom prst="rect">
              <a:avLst/>
            </a:prstGeom>
          </p:spPr>
        </p:pic>
        <p:pic>
          <p:nvPicPr>
            <p:cNvPr id="39" name="Picture 9">
              <a:extLst>
                <a:ext uri="{FF2B5EF4-FFF2-40B4-BE49-F238E27FC236}">
                  <a16:creationId xmlns:a16="http://schemas.microsoft.com/office/drawing/2014/main" id="{4547FBAA-7FE5-014E-7182-870A24E0F731}"/>
                </a:ext>
              </a:extLst>
            </p:cNvPr>
            <p:cNvPicPr>
              <a:picLocks noChangeAspect="1"/>
            </p:cNvPicPr>
            <p:nvPr/>
          </p:nvPicPr>
          <p:blipFill rotWithShape="1">
            <a:blip r:embed="rId2">
              <a:alphaModFix amt="50000"/>
            </a:blip>
            <a:srcRect l="80731" t="83693" r="4406" b="6560"/>
            <a:stretch/>
          </p:blipFill>
          <p:spPr>
            <a:xfrm>
              <a:off x="1817648" y="5875920"/>
              <a:ext cx="1817649" cy="982080"/>
            </a:xfrm>
            <a:prstGeom prst="rect">
              <a:avLst/>
            </a:prstGeom>
          </p:spPr>
        </p:pic>
        <p:pic>
          <p:nvPicPr>
            <p:cNvPr id="40" name="Picture 9">
              <a:extLst>
                <a:ext uri="{FF2B5EF4-FFF2-40B4-BE49-F238E27FC236}">
                  <a16:creationId xmlns:a16="http://schemas.microsoft.com/office/drawing/2014/main" id="{551FF65E-5CB3-080A-91DC-C248A93A70D6}"/>
                </a:ext>
              </a:extLst>
            </p:cNvPr>
            <p:cNvPicPr>
              <a:picLocks noChangeAspect="1"/>
            </p:cNvPicPr>
            <p:nvPr/>
          </p:nvPicPr>
          <p:blipFill rotWithShape="1">
            <a:blip r:embed="rId2">
              <a:alphaModFix amt="50000"/>
            </a:blip>
            <a:srcRect l="80731" t="83693" r="4406" b="6560"/>
            <a:stretch/>
          </p:blipFill>
          <p:spPr>
            <a:xfrm>
              <a:off x="3635297" y="5875920"/>
              <a:ext cx="1817649" cy="982080"/>
            </a:xfrm>
            <a:prstGeom prst="rect">
              <a:avLst/>
            </a:prstGeom>
          </p:spPr>
        </p:pic>
        <p:pic>
          <p:nvPicPr>
            <p:cNvPr id="41" name="Picture 9">
              <a:extLst>
                <a:ext uri="{FF2B5EF4-FFF2-40B4-BE49-F238E27FC236}">
                  <a16:creationId xmlns:a16="http://schemas.microsoft.com/office/drawing/2014/main" id="{6D029E48-15AA-BE80-7B58-343C07C43627}"/>
                </a:ext>
              </a:extLst>
            </p:cNvPr>
            <p:cNvPicPr>
              <a:picLocks noChangeAspect="1"/>
            </p:cNvPicPr>
            <p:nvPr/>
          </p:nvPicPr>
          <p:blipFill rotWithShape="1">
            <a:blip r:embed="rId2">
              <a:alphaModFix amt="50000"/>
            </a:blip>
            <a:srcRect l="80731" t="83693" r="4406" b="6560"/>
            <a:stretch/>
          </p:blipFill>
          <p:spPr>
            <a:xfrm>
              <a:off x="5452946" y="5875920"/>
              <a:ext cx="1817649" cy="982080"/>
            </a:xfrm>
            <a:prstGeom prst="rect">
              <a:avLst/>
            </a:prstGeom>
          </p:spPr>
        </p:pic>
        <p:pic>
          <p:nvPicPr>
            <p:cNvPr id="42" name="Picture 9">
              <a:extLst>
                <a:ext uri="{FF2B5EF4-FFF2-40B4-BE49-F238E27FC236}">
                  <a16:creationId xmlns:a16="http://schemas.microsoft.com/office/drawing/2014/main" id="{D4CD6121-FDEF-5835-7284-87F5BB667311}"/>
                </a:ext>
              </a:extLst>
            </p:cNvPr>
            <p:cNvPicPr>
              <a:picLocks noChangeAspect="1"/>
            </p:cNvPicPr>
            <p:nvPr/>
          </p:nvPicPr>
          <p:blipFill rotWithShape="1">
            <a:blip r:embed="rId2">
              <a:alphaModFix amt="50000"/>
            </a:blip>
            <a:srcRect l="80731" t="83693" r="4406" b="6560"/>
            <a:stretch/>
          </p:blipFill>
          <p:spPr>
            <a:xfrm>
              <a:off x="7270597" y="5875920"/>
              <a:ext cx="1817649" cy="982080"/>
            </a:xfrm>
            <a:prstGeom prst="rect">
              <a:avLst/>
            </a:prstGeom>
          </p:spPr>
        </p:pic>
        <p:pic>
          <p:nvPicPr>
            <p:cNvPr id="43" name="Picture 9">
              <a:extLst>
                <a:ext uri="{FF2B5EF4-FFF2-40B4-BE49-F238E27FC236}">
                  <a16:creationId xmlns:a16="http://schemas.microsoft.com/office/drawing/2014/main" id="{8BBC2D44-F2B0-3EED-3311-BC53D08108D8}"/>
                </a:ext>
              </a:extLst>
            </p:cNvPr>
            <p:cNvPicPr>
              <a:picLocks noChangeAspect="1"/>
            </p:cNvPicPr>
            <p:nvPr/>
          </p:nvPicPr>
          <p:blipFill rotWithShape="1">
            <a:blip r:embed="rId2">
              <a:alphaModFix amt="50000"/>
            </a:blip>
            <a:srcRect l="80731" t="83693" r="4406" b="6560"/>
            <a:stretch/>
          </p:blipFill>
          <p:spPr>
            <a:xfrm>
              <a:off x="9088246" y="5875920"/>
              <a:ext cx="1817649" cy="982080"/>
            </a:xfrm>
            <a:prstGeom prst="rect">
              <a:avLst/>
            </a:prstGeom>
          </p:spPr>
        </p:pic>
        <p:pic>
          <p:nvPicPr>
            <p:cNvPr id="44" name="Picture 9">
              <a:extLst>
                <a:ext uri="{FF2B5EF4-FFF2-40B4-BE49-F238E27FC236}">
                  <a16:creationId xmlns:a16="http://schemas.microsoft.com/office/drawing/2014/main" id="{B53100A1-C3F6-5BBF-BA33-109906BB1830}"/>
                </a:ext>
              </a:extLst>
            </p:cNvPr>
            <p:cNvPicPr>
              <a:picLocks noChangeAspect="1"/>
            </p:cNvPicPr>
            <p:nvPr/>
          </p:nvPicPr>
          <p:blipFill rotWithShape="1">
            <a:blip r:embed="rId2">
              <a:alphaModFix amt="50000"/>
            </a:blip>
            <a:srcRect l="80731" t="83693" r="8752" b="6560"/>
            <a:stretch/>
          </p:blipFill>
          <p:spPr>
            <a:xfrm>
              <a:off x="10905896" y="5878220"/>
              <a:ext cx="1286106" cy="982080"/>
            </a:xfrm>
            <a:prstGeom prst="rect">
              <a:avLst/>
            </a:prstGeom>
          </p:spPr>
        </p:pic>
      </p:grpSp>
      <p:sp>
        <p:nvSpPr>
          <p:cNvPr id="8" name="Pladsholder til tekst 2">
            <a:extLst>
              <a:ext uri="{FF2B5EF4-FFF2-40B4-BE49-F238E27FC236}">
                <a16:creationId xmlns:a16="http://schemas.microsoft.com/office/drawing/2014/main" id="{B385AB21-E646-4025-81C8-582B56EF1291}"/>
              </a:ext>
            </a:extLst>
          </p:cNvPr>
          <p:cNvSpPr>
            <a:spLocks noGrp="1"/>
          </p:cNvSpPr>
          <p:nvPr>
            <p:ph idx="13" hasCustomPrompt="1"/>
          </p:nvPr>
        </p:nvSpPr>
        <p:spPr>
          <a:xfrm>
            <a:off x="457199" y="1580400"/>
            <a:ext cx="11238807" cy="4597200"/>
          </a:xfrm>
          <a:prstGeom prst="rect">
            <a:avLst/>
          </a:prstGeom>
        </p:spPr>
        <p:txBody>
          <a:bodyPr vert="horz" lIns="0" tIns="90000" rIns="90000" bIns="90000" rtlCol="0">
            <a:normAutofit/>
          </a:bodyPr>
          <a:lstStyle>
            <a:lvl1pPr marL="228600" indent="-228600">
              <a:buFontTx/>
              <a:buBlip>
                <a:blip r:embed="rId3"/>
              </a:buBlip>
              <a:defRPr>
                <a:solidFill>
                  <a:schemeClr val="accent1"/>
                </a:solidFill>
              </a:defRPr>
            </a:lvl1pPr>
            <a:lvl2pPr marL="685800" indent="-228600">
              <a:buFontTx/>
              <a:buBlip>
                <a:blip r:embed="rId3"/>
              </a:buBlip>
              <a:defRPr>
                <a:solidFill>
                  <a:schemeClr val="accent1"/>
                </a:solidFill>
              </a:defRPr>
            </a:lvl2pPr>
            <a:lvl3pPr marL="1143000" indent="-228600">
              <a:buFontTx/>
              <a:buBlip>
                <a:blip r:embed="rId3"/>
              </a:buBlip>
              <a:defRPr>
                <a:solidFill>
                  <a:schemeClr val="accent1"/>
                </a:solidFill>
              </a:defRPr>
            </a:lvl3pPr>
            <a:lvl4pPr marL="1600200" indent="-228600">
              <a:buFontTx/>
              <a:buBlip>
                <a:blip r:embed="rId3"/>
              </a:buBlip>
              <a:defRPr>
                <a:solidFill>
                  <a:schemeClr val="accent1"/>
                </a:solidFill>
              </a:defRPr>
            </a:lvl4pPr>
          </a:lstStyle>
          <a:p>
            <a:pPr lvl="0"/>
            <a:r>
              <a:rPr lang="da-DK" dirty="0"/>
              <a:t>Click to </a:t>
            </a:r>
            <a:r>
              <a:rPr lang="da-DK" dirty="0" err="1"/>
              <a:t>add</a:t>
            </a:r>
            <a:r>
              <a:rPr lang="da-DK" dirty="0"/>
              <a:t> a </a:t>
            </a:r>
            <a:r>
              <a:rPr lang="da-DK" dirty="0" err="1"/>
              <a:t>text</a:t>
            </a:r>
            <a:endParaRPr lang="da-DK" dirty="0"/>
          </a:p>
          <a:p>
            <a:pPr lvl="1"/>
            <a:r>
              <a:rPr lang="da-DK" dirty="0"/>
              <a:t>Second level</a:t>
            </a:r>
          </a:p>
          <a:p>
            <a:pPr lvl="2"/>
            <a:r>
              <a:rPr lang="da-DK" dirty="0"/>
              <a:t>Third level</a:t>
            </a:r>
          </a:p>
          <a:p>
            <a:pPr lvl="3"/>
            <a:r>
              <a:rPr lang="da-DK" dirty="0" err="1"/>
              <a:t>Fourth</a:t>
            </a:r>
            <a:r>
              <a:rPr lang="da-DK" dirty="0"/>
              <a:t> level</a:t>
            </a:r>
          </a:p>
        </p:txBody>
      </p:sp>
      <p:sp>
        <p:nvSpPr>
          <p:cNvPr id="9" name="Pladsholder til titel 1">
            <a:extLst>
              <a:ext uri="{FF2B5EF4-FFF2-40B4-BE49-F238E27FC236}">
                <a16:creationId xmlns:a16="http://schemas.microsoft.com/office/drawing/2014/main" id="{7E5739FF-9ED9-4363-949C-B861874D41CE}"/>
              </a:ext>
            </a:extLst>
          </p:cNvPr>
          <p:cNvSpPr>
            <a:spLocks noGrp="1"/>
          </p:cNvSpPr>
          <p:nvPr>
            <p:ph type="title" hasCustomPrompt="1"/>
          </p:nvPr>
        </p:nvSpPr>
        <p:spPr>
          <a:xfrm>
            <a:off x="457200" y="503366"/>
            <a:ext cx="11238806" cy="443198"/>
          </a:xfrm>
          <a:prstGeom prst="rect">
            <a:avLst/>
          </a:prstGeom>
        </p:spPr>
        <p:txBody>
          <a:bodyPr vert="horz" wrap="square" lIns="0" tIns="0" rIns="90000" bIns="0" rtlCol="0" anchor="ctr">
            <a:spAutoFit/>
          </a:bodyPr>
          <a:lstStyle/>
          <a:p>
            <a:r>
              <a:rPr lang="en-US" noProof="0" dirty="0"/>
              <a:t>Click to add headline</a:t>
            </a:r>
          </a:p>
        </p:txBody>
      </p:sp>
      <p:pic>
        <p:nvPicPr>
          <p:cNvPr id="3" name="Picture 20">
            <a:extLst>
              <a:ext uri="{FF2B5EF4-FFF2-40B4-BE49-F238E27FC236}">
                <a16:creationId xmlns:a16="http://schemas.microsoft.com/office/drawing/2014/main" id="{E24E67EE-844B-D70B-48F6-3ACDFC52E813}"/>
              </a:ext>
            </a:extLst>
          </p:cNvPr>
          <p:cNvPicPr>
            <a:picLocks noChangeAspect="1"/>
          </p:cNvPicPr>
          <p:nvPr/>
        </p:nvPicPr>
        <p:blipFill>
          <a:blip r:embed="rId4"/>
          <a:stretch>
            <a:fillRect/>
          </a:stretch>
        </p:blipFill>
        <p:spPr>
          <a:xfrm>
            <a:off x="11193112" y="6579066"/>
            <a:ext cx="515831" cy="127669"/>
          </a:xfrm>
          <a:prstGeom prst="rect">
            <a:avLst/>
          </a:prstGeom>
        </p:spPr>
      </p:pic>
      <p:sp>
        <p:nvSpPr>
          <p:cNvPr id="45" name="Tekstfelt 44">
            <a:extLst>
              <a:ext uri="{FF2B5EF4-FFF2-40B4-BE49-F238E27FC236}">
                <a16:creationId xmlns:a16="http://schemas.microsoft.com/office/drawing/2014/main" id="{56594DF7-519F-2365-BD75-AB4F6BE7BCA3}"/>
              </a:ext>
            </a:extLst>
          </p:cNvPr>
          <p:cNvSpPr txBox="1"/>
          <p:nvPr/>
        </p:nvSpPr>
        <p:spPr>
          <a:xfrm>
            <a:off x="442800" y="6598546"/>
            <a:ext cx="2196000" cy="110800"/>
          </a:xfrm>
          <a:prstGeom prst="rect">
            <a:avLst/>
          </a:prstGeom>
          <a:noFill/>
        </p:spPr>
        <p:txBody>
          <a:bodyPr wrap="square" lIns="0" tIns="0" rIns="0" bIns="0">
            <a:spAutoFit/>
          </a:bodyPr>
          <a:lstStyle/>
          <a:p>
            <a:pPr marL="0" marR="0" lvl="0" indent="0" algn="l"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800" b="0" i="0" u="none" strike="noStrike" kern="1200" cap="none" spc="0" normalizeH="0" baseline="0" noProof="0" dirty="0">
                <a:ln>
                  <a:noFill/>
                </a:ln>
                <a:solidFill>
                  <a:srgbClr val="B2B2B2"/>
                </a:solidFill>
                <a:effectLst/>
                <a:uLnTx/>
                <a:uFillTx/>
                <a:latin typeface="+mn-lt"/>
                <a:ea typeface="Arial Unicode MS" pitchFamily="34" charset="-128"/>
                <a:cs typeface="Arial Unicode MS" pitchFamily="34" charset="-128"/>
              </a:rPr>
              <a:t>© DI2X. All rights reserved.</a:t>
            </a:r>
          </a:p>
        </p:txBody>
      </p:sp>
      <p:sp>
        <p:nvSpPr>
          <p:cNvPr id="4" name="Tekstfelt 7">
            <a:extLst>
              <a:ext uri="{FF2B5EF4-FFF2-40B4-BE49-F238E27FC236}">
                <a16:creationId xmlns:a16="http://schemas.microsoft.com/office/drawing/2014/main" id="{BF3AE92F-A7DA-7B8D-BDC0-33F9787B0D0C}"/>
              </a:ext>
            </a:extLst>
          </p:cNvPr>
          <p:cNvSpPr txBox="1"/>
          <p:nvPr/>
        </p:nvSpPr>
        <p:spPr>
          <a:xfrm>
            <a:off x="5615635" y="6593932"/>
            <a:ext cx="960729" cy="110800"/>
          </a:xfrm>
          <a:prstGeom prst="rect">
            <a:avLst/>
          </a:prstGeom>
          <a:noFill/>
        </p:spPr>
        <p:txBody>
          <a:bodyPr wrap="square" lIns="0" tIns="0" rIns="0" bIns="0">
            <a:spAutoFit/>
          </a:bodyPr>
          <a:lstStyle/>
          <a:p>
            <a:pPr marL="0" marR="0" lvl="0" indent="0" algn="ctr"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hlinkClick r:id="rId5">
                  <a:extLst>
                    <a:ext uri="{A12FA001-AC4F-418D-AE19-62706E023703}">
                      <ahyp:hlinkClr xmlns:ahyp="http://schemas.microsoft.com/office/drawing/2018/hyperlinkcolor" val="tx"/>
                    </a:ext>
                  </a:extLst>
                </a:hlinkClick>
              </a:rPr>
              <a:t>WWW.DI2X.COM</a:t>
            </a:r>
            <a:endPar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endParaRPr>
          </a:p>
        </p:txBody>
      </p:sp>
    </p:spTree>
    <p:extLst>
      <p:ext uri="{BB962C8B-B14F-4D97-AF65-F5344CB8AC3E}">
        <p14:creationId xmlns:p14="http://schemas.microsoft.com/office/powerpoint/2010/main" val="3005685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_1 column_Full Ladder">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2E3FDF17-7CB4-ECD5-3A36-760E2AD17D58}"/>
              </a:ext>
            </a:extLst>
          </p:cNvPr>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a:off x="0" y="0"/>
            <a:ext cx="7467600" cy="6858000"/>
          </a:xfrm>
          <a:prstGeom prst="rect">
            <a:avLst/>
          </a:prstGeom>
        </p:spPr>
      </p:pic>
      <p:pic>
        <p:nvPicPr>
          <p:cNvPr id="12" name="Billede 11">
            <a:extLst>
              <a:ext uri="{FF2B5EF4-FFF2-40B4-BE49-F238E27FC236}">
                <a16:creationId xmlns:a16="http://schemas.microsoft.com/office/drawing/2014/main" id="{62693072-03D5-E6AD-65AB-73EDB38F4004}"/>
              </a:ext>
            </a:extLst>
          </p:cNvPr>
          <p:cNvPicPr>
            <a:picLocks noChangeAspect="1"/>
          </p:cNvPicPr>
          <p:nvPr/>
        </p:nvPicPr>
        <p:blipFill rotWithShape="1">
          <a:blip r:embed="rId2">
            <a:alphaModFix amt="30000"/>
            <a:extLst>
              <a:ext uri="{28A0092B-C50C-407E-A947-70E740481C1C}">
                <a14:useLocalDpi xmlns:a14="http://schemas.microsoft.com/office/drawing/2010/main" val="0"/>
              </a:ext>
            </a:extLst>
          </a:blip>
          <a:srcRect r="36735"/>
          <a:stretch/>
        </p:blipFill>
        <p:spPr>
          <a:xfrm>
            <a:off x="7467600" y="0"/>
            <a:ext cx="4724400" cy="6858000"/>
          </a:xfrm>
          <a:prstGeom prst="rect">
            <a:avLst/>
          </a:prstGeom>
        </p:spPr>
      </p:pic>
      <p:sp>
        <p:nvSpPr>
          <p:cNvPr id="8" name="Pladsholder til tekst 2">
            <a:extLst>
              <a:ext uri="{FF2B5EF4-FFF2-40B4-BE49-F238E27FC236}">
                <a16:creationId xmlns:a16="http://schemas.microsoft.com/office/drawing/2014/main" id="{B385AB21-E646-4025-81C8-582B56EF1291}"/>
              </a:ext>
            </a:extLst>
          </p:cNvPr>
          <p:cNvSpPr>
            <a:spLocks noGrp="1"/>
          </p:cNvSpPr>
          <p:nvPr>
            <p:ph idx="13" hasCustomPrompt="1"/>
          </p:nvPr>
        </p:nvSpPr>
        <p:spPr>
          <a:xfrm>
            <a:off x="457199" y="1580400"/>
            <a:ext cx="11238807" cy="4597200"/>
          </a:xfrm>
          <a:prstGeom prst="rect">
            <a:avLst/>
          </a:prstGeom>
        </p:spPr>
        <p:txBody>
          <a:bodyPr vert="horz" lIns="0" tIns="90000" rIns="90000" bIns="90000" rtlCol="0">
            <a:normAutofit/>
          </a:bodyPr>
          <a:lstStyle>
            <a:lvl1pPr marL="228600" indent="-228600">
              <a:buFontTx/>
              <a:buBlip>
                <a:blip r:embed="rId3"/>
              </a:buBlip>
              <a:defRPr>
                <a:solidFill>
                  <a:schemeClr val="accent1"/>
                </a:solidFill>
              </a:defRPr>
            </a:lvl1pPr>
            <a:lvl2pPr marL="685800" indent="-228600">
              <a:buFontTx/>
              <a:buBlip>
                <a:blip r:embed="rId3"/>
              </a:buBlip>
              <a:defRPr>
                <a:solidFill>
                  <a:schemeClr val="accent1"/>
                </a:solidFill>
              </a:defRPr>
            </a:lvl2pPr>
            <a:lvl3pPr marL="1143000" indent="-228600">
              <a:buFontTx/>
              <a:buBlip>
                <a:blip r:embed="rId3"/>
              </a:buBlip>
              <a:defRPr>
                <a:solidFill>
                  <a:schemeClr val="accent1"/>
                </a:solidFill>
              </a:defRPr>
            </a:lvl3pPr>
            <a:lvl4pPr marL="1600200" indent="-228600">
              <a:buFontTx/>
              <a:buBlip>
                <a:blip r:embed="rId3"/>
              </a:buBlip>
              <a:defRPr>
                <a:solidFill>
                  <a:schemeClr val="accent1"/>
                </a:solidFill>
              </a:defRPr>
            </a:lvl4pPr>
          </a:lstStyle>
          <a:p>
            <a:pPr lvl="0"/>
            <a:r>
              <a:rPr lang="da-DK" dirty="0"/>
              <a:t>Click to </a:t>
            </a:r>
            <a:r>
              <a:rPr lang="da-DK" dirty="0" err="1"/>
              <a:t>add</a:t>
            </a:r>
            <a:r>
              <a:rPr lang="da-DK" dirty="0"/>
              <a:t> a </a:t>
            </a:r>
            <a:r>
              <a:rPr lang="da-DK" dirty="0" err="1"/>
              <a:t>text</a:t>
            </a:r>
            <a:endParaRPr lang="da-DK" dirty="0"/>
          </a:p>
          <a:p>
            <a:pPr lvl="1"/>
            <a:r>
              <a:rPr lang="da-DK" dirty="0"/>
              <a:t>Second level</a:t>
            </a:r>
          </a:p>
          <a:p>
            <a:pPr lvl="2"/>
            <a:r>
              <a:rPr lang="da-DK" dirty="0"/>
              <a:t>Third level</a:t>
            </a:r>
          </a:p>
          <a:p>
            <a:pPr lvl="3"/>
            <a:r>
              <a:rPr lang="da-DK" dirty="0" err="1"/>
              <a:t>Fourth</a:t>
            </a:r>
            <a:r>
              <a:rPr lang="da-DK" dirty="0"/>
              <a:t> level</a:t>
            </a:r>
          </a:p>
        </p:txBody>
      </p:sp>
      <p:sp>
        <p:nvSpPr>
          <p:cNvPr id="9" name="Pladsholder til titel 1">
            <a:extLst>
              <a:ext uri="{FF2B5EF4-FFF2-40B4-BE49-F238E27FC236}">
                <a16:creationId xmlns:a16="http://schemas.microsoft.com/office/drawing/2014/main" id="{7E5739FF-9ED9-4363-949C-B861874D41CE}"/>
              </a:ext>
            </a:extLst>
          </p:cNvPr>
          <p:cNvSpPr>
            <a:spLocks noGrp="1"/>
          </p:cNvSpPr>
          <p:nvPr>
            <p:ph type="title" hasCustomPrompt="1"/>
          </p:nvPr>
        </p:nvSpPr>
        <p:spPr>
          <a:xfrm>
            <a:off x="457200" y="503366"/>
            <a:ext cx="11238806" cy="443198"/>
          </a:xfrm>
          <a:prstGeom prst="rect">
            <a:avLst/>
          </a:prstGeom>
        </p:spPr>
        <p:txBody>
          <a:bodyPr vert="horz" wrap="square" lIns="0" tIns="0" rIns="90000" bIns="0" rtlCol="0" anchor="ctr">
            <a:spAutoFit/>
          </a:bodyPr>
          <a:lstStyle/>
          <a:p>
            <a:r>
              <a:rPr lang="en-US" noProof="0" dirty="0"/>
              <a:t>Click to add headline</a:t>
            </a:r>
          </a:p>
        </p:txBody>
      </p:sp>
      <p:pic>
        <p:nvPicPr>
          <p:cNvPr id="3" name="Picture 20">
            <a:extLst>
              <a:ext uri="{FF2B5EF4-FFF2-40B4-BE49-F238E27FC236}">
                <a16:creationId xmlns:a16="http://schemas.microsoft.com/office/drawing/2014/main" id="{E24E67EE-844B-D70B-48F6-3ACDFC52E813}"/>
              </a:ext>
            </a:extLst>
          </p:cNvPr>
          <p:cNvPicPr>
            <a:picLocks noChangeAspect="1"/>
          </p:cNvPicPr>
          <p:nvPr/>
        </p:nvPicPr>
        <p:blipFill>
          <a:blip r:embed="rId4"/>
          <a:stretch>
            <a:fillRect/>
          </a:stretch>
        </p:blipFill>
        <p:spPr>
          <a:xfrm>
            <a:off x="11193112" y="6579066"/>
            <a:ext cx="515831" cy="127669"/>
          </a:xfrm>
          <a:prstGeom prst="rect">
            <a:avLst/>
          </a:prstGeom>
        </p:spPr>
      </p:pic>
      <p:sp>
        <p:nvSpPr>
          <p:cNvPr id="4" name="Tekstfelt 7">
            <a:extLst>
              <a:ext uri="{FF2B5EF4-FFF2-40B4-BE49-F238E27FC236}">
                <a16:creationId xmlns:a16="http://schemas.microsoft.com/office/drawing/2014/main" id="{7D81CE9F-4558-0D0F-2E8D-D5CA7A591F62}"/>
              </a:ext>
            </a:extLst>
          </p:cNvPr>
          <p:cNvSpPr txBox="1"/>
          <p:nvPr/>
        </p:nvSpPr>
        <p:spPr>
          <a:xfrm>
            <a:off x="5615635" y="6593932"/>
            <a:ext cx="960729" cy="110800"/>
          </a:xfrm>
          <a:prstGeom prst="rect">
            <a:avLst/>
          </a:prstGeom>
          <a:noFill/>
        </p:spPr>
        <p:txBody>
          <a:bodyPr wrap="square" lIns="0" tIns="0" rIns="0" bIns="0">
            <a:spAutoFit/>
          </a:bodyPr>
          <a:lstStyle/>
          <a:p>
            <a:pPr marL="0" marR="0" lvl="0" indent="0" algn="ctr"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hlinkClick r:id="rId5">
                  <a:extLst>
                    <a:ext uri="{A12FA001-AC4F-418D-AE19-62706E023703}">
                      <ahyp:hlinkClr xmlns:ahyp="http://schemas.microsoft.com/office/drawing/2018/hyperlinkcolor" val="tx"/>
                    </a:ext>
                  </a:extLst>
                </a:hlinkClick>
              </a:rPr>
              <a:t>WWW.DI2X.COM</a:t>
            </a:r>
            <a:endPar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endParaRPr>
          </a:p>
        </p:txBody>
      </p:sp>
    </p:spTree>
    <p:extLst>
      <p:ext uri="{BB962C8B-B14F-4D97-AF65-F5344CB8AC3E}">
        <p14:creationId xmlns:p14="http://schemas.microsoft.com/office/powerpoint/2010/main" val="2592569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rontpage_star_2">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5AD10D9-A97A-5D91-618D-264B8C0919C3}"/>
              </a:ext>
            </a:extLst>
          </p:cNvPr>
          <p:cNvSpPr>
            <a:spLocks noGrp="1" noRot="1" noMove="1" noResize="1" noEditPoints="1" noAdjustHandles="1" noChangeArrowheads="1" noChangeShapeType="1"/>
          </p:cNvSpPr>
          <p:nvPr/>
        </p:nvSpPr>
        <p:spPr>
          <a:xfrm>
            <a:off x="-1202" y="0"/>
            <a:ext cx="11736000" cy="640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2" name="Picture 8" descr="Shape, polygon&#10;&#10;Description automatically generated">
            <a:extLst>
              <a:ext uri="{FF2B5EF4-FFF2-40B4-BE49-F238E27FC236}">
                <a16:creationId xmlns:a16="http://schemas.microsoft.com/office/drawing/2014/main" id="{482DD379-CA01-62E3-FABA-F64C512781E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t="-1" r="37300" b="52509"/>
          <a:stretch/>
        </p:blipFill>
        <p:spPr>
          <a:xfrm>
            <a:off x="2593623" y="0"/>
            <a:ext cx="9141176" cy="6400800"/>
          </a:xfrm>
          <a:prstGeom prst="rect">
            <a:avLst/>
          </a:prstGeom>
        </p:spPr>
      </p:pic>
      <p:grpSp>
        <p:nvGrpSpPr>
          <p:cNvPr id="6" name="Group 5">
            <a:extLst>
              <a:ext uri="{FF2B5EF4-FFF2-40B4-BE49-F238E27FC236}">
                <a16:creationId xmlns:a16="http://schemas.microsoft.com/office/drawing/2014/main" id="{C725AC5A-9B1C-9780-544F-40D48C62453F}"/>
              </a:ext>
            </a:extLst>
          </p:cNvPr>
          <p:cNvGrpSpPr/>
          <p:nvPr/>
        </p:nvGrpSpPr>
        <p:grpSpPr>
          <a:xfrm>
            <a:off x="8676203" y="5582618"/>
            <a:ext cx="2912400" cy="653158"/>
            <a:chOff x="8942903" y="5579260"/>
            <a:chExt cx="2912400" cy="653158"/>
          </a:xfrm>
        </p:grpSpPr>
        <p:pic>
          <p:nvPicPr>
            <p:cNvPr id="7" name="Billede 5">
              <a:extLst>
                <a:ext uri="{FF2B5EF4-FFF2-40B4-BE49-F238E27FC236}">
                  <a16:creationId xmlns:a16="http://schemas.microsoft.com/office/drawing/2014/main" id="{0351DF92-7144-AC39-11D7-318716F88665}"/>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8974735" y="5579260"/>
              <a:ext cx="296336" cy="252000"/>
            </a:xfrm>
            <a:prstGeom prst="rect">
              <a:avLst/>
            </a:prstGeom>
          </p:spPr>
        </p:pic>
        <p:sp>
          <p:nvSpPr>
            <p:cNvPr id="8" name="Tekstfelt 7">
              <a:extLst>
                <a:ext uri="{FF2B5EF4-FFF2-40B4-BE49-F238E27FC236}">
                  <a16:creationId xmlns:a16="http://schemas.microsoft.com/office/drawing/2014/main" id="{C6008DF6-D6D6-C763-9C5A-B796563F8D63}"/>
                </a:ext>
              </a:extLst>
            </p:cNvPr>
            <p:cNvSpPr txBox="1"/>
            <p:nvPr/>
          </p:nvSpPr>
          <p:spPr>
            <a:xfrm>
              <a:off x="9353526" y="5616661"/>
              <a:ext cx="1933152" cy="193899"/>
            </a:xfrm>
            <a:prstGeom prst="rect">
              <a:avLst/>
            </a:prstGeom>
            <a:noFill/>
          </p:spPr>
          <p:txBody>
            <a:bodyPr wrap="square" lIns="0" tIns="0" rIns="0" bIns="0">
              <a:spAutoFit/>
            </a:bodyPr>
            <a:lstStyle/>
            <a:p>
              <a:pPr marL="0" marR="0" lvl="0" indent="0" algn="l"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1400" b="0" i="0" u="none" strike="noStrike" kern="1200" cap="none" spc="0" normalizeH="0" baseline="0" noProof="0" dirty="0">
                  <a:ln>
                    <a:noFill/>
                  </a:ln>
                  <a:solidFill>
                    <a:schemeClr val="bg1"/>
                  </a:solidFill>
                  <a:effectLst/>
                  <a:uLnTx/>
                  <a:uFillTx/>
                  <a:latin typeface="+mn-lt"/>
                  <a:ea typeface="Arial Unicode MS" pitchFamily="34" charset="-128"/>
                  <a:cs typeface="Arial Unicode MS" pitchFamily="34" charset="-128"/>
                  <a:hlinkClick r:id="rId4">
                    <a:extLst>
                      <a:ext uri="{A12FA001-AC4F-418D-AE19-62706E023703}">
                        <ahyp:hlinkClr xmlns:ahyp="http://schemas.microsoft.com/office/drawing/2018/hyperlinkcolor" val="tx"/>
                      </a:ext>
                    </a:extLst>
                  </a:hlinkClick>
                </a:rPr>
                <a:t>Follow us on LinkedIn</a:t>
              </a:r>
              <a:endParaRPr kumimoji="0" lang="en-US" sz="1400" b="0" i="0" u="none" strike="noStrike" kern="1200" cap="none" spc="0" normalizeH="0" baseline="0" noProof="0" dirty="0">
                <a:ln>
                  <a:noFill/>
                </a:ln>
                <a:solidFill>
                  <a:schemeClr val="bg1"/>
                </a:solidFill>
                <a:effectLst/>
                <a:uLnTx/>
                <a:uFillTx/>
                <a:latin typeface="+mn-lt"/>
                <a:ea typeface="Arial Unicode MS" pitchFamily="34" charset="-128"/>
                <a:cs typeface="Arial Unicode MS" pitchFamily="34" charset="-128"/>
              </a:endParaRPr>
            </a:p>
          </p:txBody>
        </p:sp>
        <p:sp>
          <p:nvSpPr>
            <p:cNvPr id="9" name="Tekstfelt 9">
              <a:extLst>
                <a:ext uri="{FF2B5EF4-FFF2-40B4-BE49-F238E27FC236}">
                  <a16:creationId xmlns:a16="http://schemas.microsoft.com/office/drawing/2014/main" id="{4CDC229E-EF5B-5686-142E-6DD3ED1F35F4}"/>
                </a:ext>
              </a:extLst>
            </p:cNvPr>
            <p:cNvSpPr txBox="1"/>
            <p:nvPr/>
          </p:nvSpPr>
          <p:spPr>
            <a:xfrm>
              <a:off x="9353526" y="5971526"/>
              <a:ext cx="2501777" cy="193899"/>
            </a:xfrm>
            <a:prstGeom prst="rect">
              <a:avLst/>
            </a:prstGeom>
            <a:noFill/>
          </p:spPr>
          <p:txBody>
            <a:bodyPr wrap="square" lIns="0" tIns="0" rIns="0" bIns="0">
              <a:spAutoFit/>
            </a:bodyPr>
            <a:lstStyle/>
            <a:p>
              <a:pPr marL="0" marR="0" lvl="0" indent="0" algn="l"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1400" b="0" i="0" u="none" strike="noStrike" kern="1200" cap="none" spc="0" normalizeH="0" baseline="0" noProof="0" dirty="0">
                  <a:ln>
                    <a:noFill/>
                  </a:ln>
                  <a:solidFill>
                    <a:schemeClr val="bg1"/>
                  </a:solidFill>
                  <a:effectLst/>
                  <a:uLnTx/>
                  <a:uFillTx/>
                  <a:latin typeface="+mn-lt"/>
                  <a:ea typeface="Arial Unicode MS" pitchFamily="34" charset="-128"/>
                  <a:cs typeface="Arial Unicode MS" pitchFamily="34" charset="-128"/>
                  <a:hlinkClick r:id="rId5">
                    <a:extLst>
                      <a:ext uri="{A12FA001-AC4F-418D-AE19-62706E023703}">
                        <ahyp:hlinkClr xmlns:ahyp="http://schemas.microsoft.com/office/drawing/2018/hyperlinkcolor" val="tx"/>
                      </a:ext>
                    </a:extLst>
                  </a:hlinkClick>
                </a:rPr>
                <a:t>Subscribe to DI2X newsletter</a:t>
              </a:r>
              <a:endParaRPr kumimoji="0" lang="en-US" sz="1400" b="0" i="0" u="none" strike="noStrike" kern="1200" cap="none" spc="0" normalizeH="0" baseline="0" noProof="0" dirty="0">
                <a:ln>
                  <a:noFill/>
                </a:ln>
                <a:solidFill>
                  <a:schemeClr val="bg1"/>
                </a:solidFill>
                <a:effectLst/>
                <a:uLnTx/>
                <a:uFillTx/>
                <a:latin typeface="+mn-lt"/>
                <a:ea typeface="Arial Unicode MS" pitchFamily="34" charset="-128"/>
                <a:cs typeface="Arial Unicode MS" pitchFamily="34" charset="-128"/>
              </a:endParaRPr>
            </a:p>
          </p:txBody>
        </p:sp>
        <p:pic>
          <p:nvPicPr>
            <p:cNvPr id="10" name="Grafik 12" descr="Konvolut med massiv udfyldning">
              <a:extLst>
                <a:ext uri="{FF2B5EF4-FFF2-40B4-BE49-F238E27FC236}">
                  <a16:creationId xmlns:a16="http://schemas.microsoft.com/office/drawing/2014/main" id="{85914701-69C7-BCB2-1320-837B7B23768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42903" y="5904250"/>
              <a:ext cx="328168" cy="328168"/>
            </a:xfrm>
            <a:prstGeom prst="rect">
              <a:avLst/>
            </a:prstGeom>
          </p:spPr>
        </p:pic>
      </p:grpSp>
      <p:sp>
        <p:nvSpPr>
          <p:cNvPr id="5" name="Titel 1">
            <a:extLst>
              <a:ext uri="{FF2B5EF4-FFF2-40B4-BE49-F238E27FC236}">
                <a16:creationId xmlns:a16="http://schemas.microsoft.com/office/drawing/2014/main" id="{6B295381-15D2-7AD2-FB9F-231B19011DEF}"/>
              </a:ext>
            </a:extLst>
          </p:cNvPr>
          <p:cNvSpPr>
            <a:spLocks noGrp="1"/>
          </p:cNvSpPr>
          <p:nvPr>
            <p:ph type="ctrTitle" hasCustomPrompt="1"/>
          </p:nvPr>
        </p:nvSpPr>
        <p:spPr>
          <a:xfrm>
            <a:off x="432000" y="3080346"/>
            <a:ext cx="10000593" cy="747897"/>
          </a:xfrm>
        </p:spPr>
        <p:txBody>
          <a:bodyPr wrap="square" lIns="0" tIns="0" rIns="0" bIns="0" anchor="b">
            <a:spAutoFit/>
          </a:bodyPr>
          <a:lstStyle>
            <a:lvl1pPr algn="l">
              <a:defRPr sz="5400">
                <a:solidFill>
                  <a:schemeClr val="bg1"/>
                </a:solidFill>
              </a:defRPr>
            </a:lvl1pPr>
          </a:lstStyle>
          <a:p>
            <a:r>
              <a:rPr lang="en-US" noProof="0" dirty="0"/>
              <a:t>Click to add title</a:t>
            </a:r>
          </a:p>
        </p:txBody>
      </p:sp>
      <p:sp>
        <p:nvSpPr>
          <p:cNvPr id="12" name="Undertitel 2">
            <a:extLst>
              <a:ext uri="{FF2B5EF4-FFF2-40B4-BE49-F238E27FC236}">
                <a16:creationId xmlns:a16="http://schemas.microsoft.com/office/drawing/2014/main" id="{8CF30B81-A33C-C7AB-D348-D07C4347F96F}"/>
              </a:ext>
            </a:extLst>
          </p:cNvPr>
          <p:cNvSpPr>
            <a:spLocks noGrp="1"/>
          </p:cNvSpPr>
          <p:nvPr>
            <p:ph type="subTitle" idx="1" hasCustomPrompt="1"/>
          </p:nvPr>
        </p:nvSpPr>
        <p:spPr>
          <a:xfrm>
            <a:off x="432000" y="3890946"/>
            <a:ext cx="10000592" cy="332399"/>
          </a:xfrm>
        </p:spPr>
        <p:txBody>
          <a:bodyPr wrap="square" lIns="0" tIns="0" rIns="0" bIns="0">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subtitle</a:t>
            </a:r>
          </a:p>
        </p:txBody>
      </p:sp>
      <p:sp>
        <p:nvSpPr>
          <p:cNvPr id="13" name="Pladsholder til tekst 17">
            <a:extLst>
              <a:ext uri="{FF2B5EF4-FFF2-40B4-BE49-F238E27FC236}">
                <a16:creationId xmlns:a16="http://schemas.microsoft.com/office/drawing/2014/main" id="{1D039F5F-F64E-43B7-7EA0-3787EABA86A9}"/>
              </a:ext>
            </a:extLst>
          </p:cNvPr>
          <p:cNvSpPr>
            <a:spLocks noGrp="1"/>
          </p:cNvSpPr>
          <p:nvPr>
            <p:ph type="body" sz="quarter" idx="13" hasCustomPrompt="1"/>
          </p:nvPr>
        </p:nvSpPr>
        <p:spPr>
          <a:xfrm>
            <a:off x="432000" y="4781804"/>
            <a:ext cx="10000592" cy="246221"/>
          </a:xfrm>
        </p:spPr>
        <p:txBody>
          <a:bodyPr wrap="square" lIns="0" tIns="0" rIns="0" bIns="0">
            <a:spAutoFit/>
          </a:bodyPr>
          <a:lstStyle>
            <a:lvl1pPr marL="0" indent="0">
              <a:lnSpc>
                <a:spcPct val="100000"/>
              </a:lnSpc>
              <a:spcBef>
                <a:spcPts val="0"/>
              </a:spcBef>
              <a:buNone/>
              <a:defRPr sz="1600" b="0" baseline="0">
                <a:solidFill>
                  <a:schemeClr val="bg1"/>
                </a:solidFill>
              </a:defRPr>
            </a:lvl1pPr>
            <a:lvl4pPr marL="1371600" indent="0">
              <a:buFontTx/>
              <a:buNone/>
              <a:defRPr/>
            </a:lvl4pPr>
          </a:lstStyle>
          <a:p>
            <a:pPr lvl="0"/>
            <a:r>
              <a:rPr lang="en-US" noProof="0" dirty="0"/>
              <a:t>Click to add name, job title, email and www.di2x.com</a:t>
            </a:r>
          </a:p>
        </p:txBody>
      </p:sp>
      <p:pic>
        <p:nvPicPr>
          <p:cNvPr id="14" name="Billede 13">
            <a:extLst>
              <a:ext uri="{FF2B5EF4-FFF2-40B4-BE49-F238E27FC236}">
                <a16:creationId xmlns:a16="http://schemas.microsoft.com/office/drawing/2014/main" id="{E94E4698-2084-C4A6-D493-D91EA1DD3EB1}"/>
              </a:ext>
            </a:extLst>
          </p:cNvPr>
          <p:cNvPicPr>
            <a:picLocks noChangeAspect="1"/>
          </p:cNvPicPr>
          <p:nvPr/>
        </p:nvPicPr>
        <p:blipFill>
          <a:blip r:embed="rId8"/>
          <a:stretch>
            <a:fillRect/>
          </a:stretch>
        </p:blipFill>
        <p:spPr>
          <a:xfrm>
            <a:off x="469471" y="941609"/>
            <a:ext cx="2073928" cy="910800"/>
          </a:xfrm>
          <a:prstGeom prst="rect">
            <a:avLst/>
          </a:prstGeom>
        </p:spPr>
      </p:pic>
    </p:spTree>
    <p:extLst>
      <p:ext uri="{BB962C8B-B14F-4D97-AF65-F5344CB8AC3E}">
        <p14:creationId xmlns:p14="http://schemas.microsoft.com/office/powerpoint/2010/main" val="2905562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xt_1 column_logo_Box_1">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0ED3093D-CC3B-8922-A072-2191ADE219A9}"/>
              </a:ext>
            </a:extLst>
          </p:cNvPr>
          <p:cNvSpPr/>
          <p:nvPr/>
        </p:nvSpPr>
        <p:spPr>
          <a:xfrm>
            <a:off x="1" y="1371599"/>
            <a:ext cx="11741160" cy="5029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Pladsholder til tekst 2">
            <a:extLst>
              <a:ext uri="{FF2B5EF4-FFF2-40B4-BE49-F238E27FC236}">
                <a16:creationId xmlns:a16="http://schemas.microsoft.com/office/drawing/2014/main" id="{6C5B8350-1342-4A97-A345-DDB67792D5D6}"/>
              </a:ext>
            </a:extLst>
          </p:cNvPr>
          <p:cNvSpPr>
            <a:spLocks noGrp="1"/>
          </p:cNvSpPr>
          <p:nvPr>
            <p:ph idx="13" hasCustomPrompt="1"/>
          </p:nvPr>
        </p:nvSpPr>
        <p:spPr>
          <a:xfrm>
            <a:off x="442799" y="1828800"/>
            <a:ext cx="10875233" cy="4114800"/>
          </a:xfrm>
          <a:prstGeom prst="rect">
            <a:avLst/>
          </a:prstGeom>
        </p:spPr>
        <p:txBody>
          <a:bodyPr vert="horz" lIns="0" tIns="90000" rIns="90000" bIns="90000" rtlCol="0">
            <a:normAutofit/>
          </a:bodyPr>
          <a:lstStyle>
            <a:lvl1pPr marL="228600" indent="-228600">
              <a:buSzPct val="85000"/>
              <a:buFontTx/>
              <a:buBlip>
                <a:blip r:embed="rId2"/>
              </a:buBlip>
              <a:defRPr>
                <a:solidFill>
                  <a:schemeClr val="bg1"/>
                </a:solidFill>
              </a:defRPr>
            </a:lvl1pPr>
            <a:lvl2pPr marL="685800" indent="-228600">
              <a:buSzPct val="85000"/>
              <a:buFontTx/>
              <a:buBlip>
                <a:blip r:embed="rId2"/>
              </a:buBlip>
              <a:defRPr>
                <a:solidFill>
                  <a:schemeClr val="bg1"/>
                </a:solidFill>
              </a:defRPr>
            </a:lvl2pPr>
            <a:lvl3pPr marL="1143000" indent="-228600">
              <a:buSzPct val="85000"/>
              <a:buFontTx/>
              <a:buBlip>
                <a:blip r:embed="rId2"/>
              </a:buBlip>
              <a:defRPr>
                <a:solidFill>
                  <a:schemeClr val="bg1"/>
                </a:solidFill>
              </a:defRPr>
            </a:lvl3pPr>
            <a:lvl4pPr marL="1600200" indent="-228600">
              <a:buSzPct val="85000"/>
              <a:buFontTx/>
              <a:buBlip>
                <a:blip r:embed="rId2"/>
              </a:buBlip>
              <a:defRPr>
                <a:solidFill>
                  <a:schemeClr val="bg1"/>
                </a:solidFill>
              </a:defRPr>
            </a:lvl4pPr>
            <a:lvl5pPr marL="2057400" indent="-228600">
              <a:buFontTx/>
              <a:buBlip>
                <a:blip r:embed="rId3"/>
              </a:buBlip>
              <a:defRPr>
                <a:solidFill>
                  <a:schemeClr val="bg1"/>
                </a:solidFill>
              </a:defRPr>
            </a:lvl5pPr>
          </a:lstStyle>
          <a:p>
            <a:pPr lvl="0"/>
            <a:r>
              <a:rPr lang="da-DK" dirty="0"/>
              <a:t>Click to </a:t>
            </a:r>
            <a:r>
              <a:rPr lang="da-DK" dirty="0" err="1"/>
              <a:t>add</a:t>
            </a:r>
            <a:r>
              <a:rPr lang="da-DK" dirty="0"/>
              <a:t> a </a:t>
            </a:r>
            <a:r>
              <a:rPr lang="da-DK" dirty="0" err="1"/>
              <a:t>text</a:t>
            </a:r>
            <a:endParaRPr lang="da-DK" dirty="0"/>
          </a:p>
          <a:p>
            <a:pPr lvl="1"/>
            <a:r>
              <a:rPr lang="da-DK" dirty="0"/>
              <a:t>Second level</a:t>
            </a:r>
          </a:p>
          <a:p>
            <a:pPr lvl="2"/>
            <a:r>
              <a:rPr lang="da-DK" dirty="0"/>
              <a:t>Third level</a:t>
            </a:r>
          </a:p>
          <a:p>
            <a:pPr lvl="3"/>
            <a:r>
              <a:rPr lang="da-DK" dirty="0" err="1"/>
              <a:t>Fourth</a:t>
            </a:r>
            <a:r>
              <a:rPr lang="da-DK" dirty="0"/>
              <a:t> level</a:t>
            </a:r>
          </a:p>
        </p:txBody>
      </p:sp>
      <p:sp>
        <p:nvSpPr>
          <p:cNvPr id="14" name="Pladsholder til titel 1">
            <a:extLst>
              <a:ext uri="{FF2B5EF4-FFF2-40B4-BE49-F238E27FC236}">
                <a16:creationId xmlns:a16="http://schemas.microsoft.com/office/drawing/2014/main" id="{8460371D-4B7F-4B39-B263-0F06270A2A3F}"/>
              </a:ext>
            </a:extLst>
          </p:cNvPr>
          <p:cNvSpPr>
            <a:spLocks noGrp="1"/>
          </p:cNvSpPr>
          <p:nvPr>
            <p:ph type="title" hasCustomPrompt="1"/>
          </p:nvPr>
        </p:nvSpPr>
        <p:spPr>
          <a:xfrm>
            <a:off x="457200" y="503366"/>
            <a:ext cx="10860832" cy="443198"/>
          </a:xfrm>
          <a:prstGeom prst="rect">
            <a:avLst/>
          </a:prstGeom>
        </p:spPr>
        <p:txBody>
          <a:bodyPr vert="horz" wrap="square" lIns="0" tIns="0" rIns="90000" bIns="0" rtlCol="0" anchor="ctr">
            <a:spAutoFit/>
          </a:bodyPr>
          <a:lstStyle/>
          <a:p>
            <a:r>
              <a:rPr lang="en-US" noProof="0" dirty="0"/>
              <a:t>Click to add headline</a:t>
            </a:r>
          </a:p>
        </p:txBody>
      </p:sp>
      <p:pic>
        <p:nvPicPr>
          <p:cNvPr id="9" name="Picture 8" descr="A picture containing text, sign&#10;&#10;Description automatically generated">
            <a:extLst>
              <a:ext uri="{FF2B5EF4-FFF2-40B4-BE49-F238E27FC236}">
                <a16:creationId xmlns:a16="http://schemas.microsoft.com/office/drawing/2014/main" id="{551959B5-FAF4-262B-9B0A-DE8BD7309F96}"/>
              </a:ext>
            </a:extLst>
          </p:cNvPr>
          <p:cNvPicPr>
            <a:picLocks noChangeAspect="1"/>
          </p:cNvPicPr>
          <p:nvPr/>
        </p:nvPicPr>
        <p:blipFill rotWithShape="1">
          <a:blip r:embed="rId4">
            <a:lum bright="70000" contrast="-70000"/>
            <a:alphaModFix amt="5000"/>
            <a:extLst>
              <a:ext uri="{28A0092B-C50C-407E-A947-70E740481C1C}">
                <a14:useLocalDpi xmlns:a14="http://schemas.microsoft.com/office/drawing/2010/main" val="0"/>
              </a:ext>
            </a:extLst>
          </a:blip>
          <a:srcRect t="13635" b="6823"/>
          <a:stretch/>
        </p:blipFill>
        <p:spPr>
          <a:xfrm>
            <a:off x="3296094" y="1371598"/>
            <a:ext cx="5564624" cy="5029201"/>
          </a:xfrm>
          <a:prstGeom prst="rect">
            <a:avLst/>
          </a:prstGeom>
        </p:spPr>
      </p:pic>
      <p:sp>
        <p:nvSpPr>
          <p:cNvPr id="5" name="Tekstfelt 7">
            <a:extLst>
              <a:ext uri="{FF2B5EF4-FFF2-40B4-BE49-F238E27FC236}">
                <a16:creationId xmlns:a16="http://schemas.microsoft.com/office/drawing/2014/main" id="{4A543A33-D6FC-D84E-C7CC-34114E797CDC}"/>
              </a:ext>
            </a:extLst>
          </p:cNvPr>
          <p:cNvSpPr txBox="1"/>
          <p:nvPr/>
        </p:nvSpPr>
        <p:spPr>
          <a:xfrm>
            <a:off x="5615635" y="6593932"/>
            <a:ext cx="960729" cy="110800"/>
          </a:xfrm>
          <a:prstGeom prst="rect">
            <a:avLst/>
          </a:prstGeom>
          <a:noFill/>
        </p:spPr>
        <p:txBody>
          <a:bodyPr wrap="square" lIns="0" tIns="0" rIns="0" bIns="0">
            <a:spAutoFit/>
          </a:bodyPr>
          <a:lstStyle/>
          <a:p>
            <a:pPr marL="0" marR="0" lvl="0" indent="0" algn="ctr"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hlinkClick r:id="rId5">
                  <a:extLst>
                    <a:ext uri="{A12FA001-AC4F-418D-AE19-62706E023703}">
                      <ahyp:hlinkClr xmlns:ahyp="http://schemas.microsoft.com/office/drawing/2018/hyperlinkcolor" val="tx"/>
                    </a:ext>
                  </a:extLst>
                </a:hlinkClick>
              </a:rPr>
              <a:t>WWW.DI2X.COM</a:t>
            </a:r>
            <a:endPar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endParaRPr>
          </a:p>
        </p:txBody>
      </p:sp>
    </p:spTree>
    <p:extLst>
      <p:ext uri="{BB962C8B-B14F-4D97-AF65-F5344CB8AC3E}">
        <p14:creationId xmlns:p14="http://schemas.microsoft.com/office/powerpoint/2010/main" val="690648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_1 column_logo_Box_2">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0ED3093D-CC3B-8922-A072-2191ADE219A9}"/>
              </a:ext>
            </a:extLst>
          </p:cNvPr>
          <p:cNvSpPr/>
          <p:nvPr/>
        </p:nvSpPr>
        <p:spPr>
          <a:xfrm>
            <a:off x="1" y="1371599"/>
            <a:ext cx="11741160" cy="5029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Pladsholder til tekst 2">
            <a:extLst>
              <a:ext uri="{FF2B5EF4-FFF2-40B4-BE49-F238E27FC236}">
                <a16:creationId xmlns:a16="http://schemas.microsoft.com/office/drawing/2014/main" id="{6C5B8350-1342-4A97-A345-DDB67792D5D6}"/>
              </a:ext>
            </a:extLst>
          </p:cNvPr>
          <p:cNvSpPr>
            <a:spLocks noGrp="1"/>
          </p:cNvSpPr>
          <p:nvPr>
            <p:ph idx="13" hasCustomPrompt="1"/>
          </p:nvPr>
        </p:nvSpPr>
        <p:spPr>
          <a:xfrm>
            <a:off x="442799" y="1828800"/>
            <a:ext cx="10875233" cy="4114800"/>
          </a:xfrm>
          <a:prstGeom prst="rect">
            <a:avLst/>
          </a:prstGeom>
        </p:spPr>
        <p:txBody>
          <a:bodyPr vert="horz" lIns="0" tIns="90000" rIns="90000" bIns="90000" rtlCol="0">
            <a:normAutofit/>
          </a:bodyPr>
          <a:lstStyle>
            <a:lvl1pPr marL="228600" indent="-228600">
              <a:buSzPct val="85000"/>
              <a:buFontTx/>
              <a:buBlip>
                <a:blip r:embed="rId2"/>
              </a:buBlip>
              <a:defRPr>
                <a:solidFill>
                  <a:schemeClr val="bg1"/>
                </a:solidFill>
              </a:defRPr>
            </a:lvl1pPr>
            <a:lvl2pPr marL="685800" indent="-228600">
              <a:buSzPct val="85000"/>
              <a:buFontTx/>
              <a:buBlip>
                <a:blip r:embed="rId2"/>
              </a:buBlip>
              <a:defRPr>
                <a:solidFill>
                  <a:schemeClr val="bg1"/>
                </a:solidFill>
              </a:defRPr>
            </a:lvl2pPr>
            <a:lvl3pPr marL="1143000" indent="-228600">
              <a:buSzPct val="85000"/>
              <a:buFontTx/>
              <a:buBlip>
                <a:blip r:embed="rId2"/>
              </a:buBlip>
              <a:defRPr>
                <a:solidFill>
                  <a:schemeClr val="bg1"/>
                </a:solidFill>
              </a:defRPr>
            </a:lvl3pPr>
            <a:lvl4pPr marL="1600200" indent="-228600">
              <a:buSzPct val="85000"/>
              <a:buFontTx/>
              <a:buBlip>
                <a:blip r:embed="rId2"/>
              </a:buBlip>
              <a:defRPr>
                <a:solidFill>
                  <a:schemeClr val="bg1"/>
                </a:solidFill>
              </a:defRPr>
            </a:lvl4pPr>
            <a:lvl5pPr marL="2057400" indent="-228600">
              <a:buFontTx/>
              <a:buBlip>
                <a:blip r:embed="rId3"/>
              </a:buBlip>
              <a:defRPr>
                <a:solidFill>
                  <a:schemeClr val="bg1"/>
                </a:solidFill>
              </a:defRPr>
            </a:lvl5pPr>
          </a:lstStyle>
          <a:p>
            <a:pPr lvl="0"/>
            <a:r>
              <a:rPr lang="da-DK" dirty="0"/>
              <a:t>Click to </a:t>
            </a:r>
            <a:r>
              <a:rPr lang="da-DK" dirty="0" err="1"/>
              <a:t>add</a:t>
            </a:r>
            <a:r>
              <a:rPr lang="da-DK" dirty="0"/>
              <a:t> a </a:t>
            </a:r>
            <a:r>
              <a:rPr lang="da-DK" dirty="0" err="1"/>
              <a:t>text</a:t>
            </a:r>
            <a:endParaRPr lang="da-DK" dirty="0"/>
          </a:p>
          <a:p>
            <a:pPr lvl="1"/>
            <a:r>
              <a:rPr lang="da-DK" dirty="0"/>
              <a:t>Second level</a:t>
            </a:r>
          </a:p>
          <a:p>
            <a:pPr lvl="2"/>
            <a:r>
              <a:rPr lang="da-DK" dirty="0"/>
              <a:t>Third level</a:t>
            </a:r>
          </a:p>
          <a:p>
            <a:pPr lvl="3"/>
            <a:r>
              <a:rPr lang="da-DK" dirty="0" err="1"/>
              <a:t>Fourth</a:t>
            </a:r>
            <a:r>
              <a:rPr lang="da-DK" dirty="0"/>
              <a:t> level</a:t>
            </a:r>
          </a:p>
        </p:txBody>
      </p:sp>
      <p:sp>
        <p:nvSpPr>
          <p:cNvPr id="14" name="Pladsholder til titel 1">
            <a:extLst>
              <a:ext uri="{FF2B5EF4-FFF2-40B4-BE49-F238E27FC236}">
                <a16:creationId xmlns:a16="http://schemas.microsoft.com/office/drawing/2014/main" id="{8460371D-4B7F-4B39-B263-0F06270A2A3F}"/>
              </a:ext>
            </a:extLst>
          </p:cNvPr>
          <p:cNvSpPr>
            <a:spLocks noGrp="1"/>
          </p:cNvSpPr>
          <p:nvPr>
            <p:ph type="title" hasCustomPrompt="1"/>
          </p:nvPr>
        </p:nvSpPr>
        <p:spPr>
          <a:xfrm>
            <a:off x="457200" y="503366"/>
            <a:ext cx="10860832" cy="443198"/>
          </a:xfrm>
          <a:prstGeom prst="rect">
            <a:avLst/>
          </a:prstGeom>
        </p:spPr>
        <p:txBody>
          <a:bodyPr vert="horz" wrap="square" lIns="0" tIns="0" rIns="90000" bIns="0" rtlCol="0" anchor="ctr">
            <a:spAutoFit/>
          </a:bodyPr>
          <a:lstStyle/>
          <a:p>
            <a:r>
              <a:rPr lang="en-US" noProof="0" dirty="0"/>
              <a:t>Click to add headline</a:t>
            </a:r>
          </a:p>
        </p:txBody>
      </p:sp>
      <p:pic>
        <p:nvPicPr>
          <p:cNvPr id="9" name="Picture 8" descr="A picture containing text, sign&#10;&#10;Description automatically generated">
            <a:extLst>
              <a:ext uri="{FF2B5EF4-FFF2-40B4-BE49-F238E27FC236}">
                <a16:creationId xmlns:a16="http://schemas.microsoft.com/office/drawing/2014/main" id="{551959B5-FAF4-262B-9B0A-DE8BD7309F96}"/>
              </a:ext>
            </a:extLst>
          </p:cNvPr>
          <p:cNvPicPr>
            <a:picLocks noChangeAspect="1"/>
          </p:cNvPicPr>
          <p:nvPr/>
        </p:nvPicPr>
        <p:blipFill rotWithShape="1">
          <a:blip r:embed="rId4">
            <a:lum bright="70000" contrast="-70000"/>
            <a:alphaModFix amt="35000"/>
            <a:extLst>
              <a:ext uri="{28A0092B-C50C-407E-A947-70E740481C1C}">
                <a14:useLocalDpi xmlns:a14="http://schemas.microsoft.com/office/drawing/2010/main" val="0"/>
              </a:ext>
            </a:extLst>
          </a:blip>
          <a:srcRect t="13635" b="6823"/>
          <a:stretch/>
        </p:blipFill>
        <p:spPr>
          <a:xfrm>
            <a:off x="3296094" y="1371598"/>
            <a:ext cx="5564624" cy="5029201"/>
          </a:xfrm>
          <a:prstGeom prst="rect">
            <a:avLst/>
          </a:prstGeom>
        </p:spPr>
      </p:pic>
      <p:sp>
        <p:nvSpPr>
          <p:cNvPr id="4" name="Tekstfelt 7">
            <a:extLst>
              <a:ext uri="{FF2B5EF4-FFF2-40B4-BE49-F238E27FC236}">
                <a16:creationId xmlns:a16="http://schemas.microsoft.com/office/drawing/2014/main" id="{DAE9BEF4-C56C-91C4-7818-764BA80069CF}"/>
              </a:ext>
            </a:extLst>
          </p:cNvPr>
          <p:cNvSpPr txBox="1"/>
          <p:nvPr/>
        </p:nvSpPr>
        <p:spPr>
          <a:xfrm>
            <a:off x="5615635" y="6593932"/>
            <a:ext cx="960729" cy="110800"/>
          </a:xfrm>
          <a:prstGeom prst="rect">
            <a:avLst/>
          </a:prstGeom>
          <a:noFill/>
        </p:spPr>
        <p:txBody>
          <a:bodyPr wrap="square" lIns="0" tIns="0" rIns="0" bIns="0">
            <a:spAutoFit/>
          </a:bodyPr>
          <a:lstStyle/>
          <a:p>
            <a:pPr marL="0" marR="0" lvl="0" indent="0" algn="ctr"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hlinkClick r:id="rId5">
                  <a:extLst>
                    <a:ext uri="{A12FA001-AC4F-418D-AE19-62706E023703}">
                      <ahyp:hlinkClr xmlns:ahyp="http://schemas.microsoft.com/office/drawing/2018/hyperlinkcolor" val="tx"/>
                    </a:ext>
                  </a:extLst>
                </a:hlinkClick>
              </a:rPr>
              <a:t>WWW.DI2X.COM</a:t>
            </a:r>
            <a:endPar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endParaRPr>
          </a:p>
        </p:txBody>
      </p:sp>
    </p:spTree>
    <p:extLst>
      <p:ext uri="{BB962C8B-B14F-4D97-AF65-F5344CB8AC3E}">
        <p14:creationId xmlns:p14="http://schemas.microsoft.com/office/powerpoint/2010/main" val="1463080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_1 column_logo_Box_3">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0ED3093D-CC3B-8922-A072-2191ADE219A9}"/>
              </a:ext>
            </a:extLst>
          </p:cNvPr>
          <p:cNvSpPr/>
          <p:nvPr/>
        </p:nvSpPr>
        <p:spPr>
          <a:xfrm>
            <a:off x="1" y="1371599"/>
            <a:ext cx="11741160" cy="50292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2" name="Picture 8" descr="A picture containing text, sign&#10;&#10;Description automatically generated">
            <a:extLst>
              <a:ext uri="{FF2B5EF4-FFF2-40B4-BE49-F238E27FC236}">
                <a16:creationId xmlns:a16="http://schemas.microsoft.com/office/drawing/2014/main" id="{D2F182C0-C470-9082-6C75-F92338618DB0}"/>
              </a:ext>
            </a:extLst>
          </p:cNvPr>
          <p:cNvPicPr>
            <a:picLocks noChangeAspect="1"/>
          </p:cNvPicPr>
          <p:nvPr/>
        </p:nvPicPr>
        <p:blipFill rotWithShape="1">
          <a:blip r:embed="rId2">
            <a:duotone>
              <a:prstClr val="black"/>
              <a:schemeClr val="accent2">
                <a:lumMod val="20000"/>
                <a:lumOff val="80000"/>
                <a:tint val="45000"/>
                <a:satMod val="400000"/>
              </a:schemeClr>
            </a:duotone>
            <a:alphaModFix amt="5000"/>
            <a:extLst>
              <a:ext uri="{28A0092B-C50C-407E-A947-70E740481C1C}">
                <a14:useLocalDpi xmlns:a14="http://schemas.microsoft.com/office/drawing/2010/main" val="0"/>
              </a:ext>
            </a:extLst>
          </a:blip>
          <a:srcRect t="13635" b="6823"/>
          <a:stretch/>
        </p:blipFill>
        <p:spPr>
          <a:xfrm>
            <a:off x="3296094" y="1371597"/>
            <a:ext cx="5564624" cy="5029201"/>
          </a:xfrm>
          <a:prstGeom prst="rect">
            <a:avLst/>
          </a:prstGeom>
        </p:spPr>
      </p:pic>
      <p:sp>
        <p:nvSpPr>
          <p:cNvPr id="8" name="Pladsholder til tekst 2">
            <a:extLst>
              <a:ext uri="{FF2B5EF4-FFF2-40B4-BE49-F238E27FC236}">
                <a16:creationId xmlns:a16="http://schemas.microsoft.com/office/drawing/2014/main" id="{6C5B8350-1342-4A97-A345-DDB67792D5D6}"/>
              </a:ext>
            </a:extLst>
          </p:cNvPr>
          <p:cNvSpPr>
            <a:spLocks noGrp="1"/>
          </p:cNvSpPr>
          <p:nvPr>
            <p:ph idx="13" hasCustomPrompt="1"/>
          </p:nvPr>
        </p:nvSpPr>
        <p:spPr>
          <a:xfrm>
            <a:off x="442799" y="1828800"/>
            <a:ext cx="10875233" cy="4114800"/>
          </a:xfrm>
          <a:prstGeom prst="rect">
            <a:avLst/>
          </a:prstGeom>
        </p:spPr>
        <p:txBody>
          <a:bodyPr vert="horz" lIns="0" tIns="90000" rIns="90000" bIns="90000" rtlCol="0">
            <a:normAutofit/>
          </a:bodyPr>
          <a:lstStyle>
            <a:lvl1pPr marL="228600" indent="-228600">
              <a:buSzPct val="85000"/>
              <a:buFontTx/>
              <a:buBlip>
                <a:blip r:embed="rId3"/>
              </a:buBlip>
              <a:defRPr>
                <a:solidFill>
                  <a:schemeClr val="bg1"/>
                </a:solidFill>
              </a:defRPr>
            </a:lvl1pPr>
            <a:lvl2pPr marL="685800" indent="-228600">
              <a:buSzPct val="85000"/>
              <a:buFontTx/>
              <a:buBlip>
                <a:blip r:embed="rId3"/>
              </a:buBlip>
              <a:defRPr>
                <a:solidFill>
                  <a:schemeClr val="bg1"/>
                </a:solidFill>
              </a:defRPr>
            </a:lvl2pPr>
            <a:lvl3pPr marL="1143000" indent="-228600">
              <a:buSzPct val="85000"/>
              <a:buFontTx/>
              <a:buBlip>
                <a:blip r:embed="rId3"/>
              </a:buBlip>
              <a:defRPr>
                <a:solidFill>
                  <a:schemeClr val="bg1"/>
                </a:solidFill>
              </a:defRPr>
            </a:lvl3pPr>
            <a:lvl4pPr marL="1600200" indent="-228600">
              <a:buSzPct val="85000"/>
              <a:buFontTx/>
              <a:buBlip>
                <a:blip r:embed="rId3"/>
              </a:buBlip>
              <a:defRPr>
                <a:solidFill>
                  <a:schemeClr val="bg1"/>
                </a:solidFill>
              </a:defRPr>
            </a:lvl4pPr>
            <a:lvl5pPr marL="2057400" indent="-228600">
              <a:buFontTx/>
              <a:buBlip>
                <a:blip r:embed="rId4"/>
              </a:buBlip>
              <a:defRPr>
                <a:solidFill>
                  <a:schemeClr val="bg1"/>
                </a:solidFill>
              </a:defRPr>
            </a:lvl5pPr>
          </a:lstStyle>
          <a:p>
            <a:pPr lvl="0"/>
            <a:r>
              <a:rPr lang="da-DK" dirty="0"/>
              <a:t>Click to </a:t>
            </a:r>
            <a:r>
              <a:rPr lang="da-DK" dirty="0" err="1"/>
              <a:t>add</a:t>
            </a:r>
            <a:r>
              <a:rPr lang="da-DK" dirty="0"/>
              <a:t> a </a:t>
            </a:r>
            <a:r>
              <a:rPr lang="da-DK" dirty="0" err="1"/>
              <a:t>text</a:t>
            </a:r>
            <a:endParaRPr lang="da-DK" dirty="0"/>
          </a:p>
          <a:p>
            <a:pPr lvl="1"/>
            <a:r>
              <a:rPr lang="da-DK" dirty="0"/>
              <a:t>Second level</a:t>
            </a:r>
          </a:p>
          <a:p>
            <a:pPr lvl="2"/>
            <a:r>
              <a:rPr lang="da-DK" dirty="0"/>
              <a:t>Third level</a:t>
            </a:r>
          </a:p>
          <a:p>
            <a:pPr lvl="3"/>
            <a:r>
              <a:rPr lang="da-DK" dirty="0" err="1"/>
              <a:t>Fourth</a:t>
            </a:r>
            <a:r>
              <a:rPr lang="da-DK" dirty="0"/>
              <a:t> level</a:t>
            </a:r>
          </a:p>
        </p:txBody>
      </p:sp>
      <p:sp>
        <p:nvSpPr>
          <p:cNvPr id="14" name="Pladsholder til titel 1">
            <a:extLst>
              <a:ext uri="{FF2B5EF4-FFF2-40B4-BE49-F238E27FC236}">
                <a16:creationId xmlns:a16="http://schemas.microsoft.com/office/drawing/2014/main" id="{8460371D-4B7F-4B39-B263-0F06270A2A3F}"/>
              </a:ext>
            </a:extLst>
          </p:cNvPr>
          <p:cNvSpPr>
            <a:spLocks noGrp="1"/>
          </p:cNvSpPr>
          <p:nvPr>
            <p:ph type="title" hasCustomPrompt="1"/>
          </p:nvPr>
        </p:nvSpPr>
        <p:spPr>
          <a:xfrm>
            <a:off x="457200" y="503366"/>
            <a:ext cx="10860832" cy="443198"/>
          </a:xfrm>
          <a:prstGeom prst="rect">
            <a:avLst/>
          </a:prstGeom>
        </p:spPr>
        <p:txBody>
          <a:bodyPr vert="horz" wrap="square" lIns="0" tIns="0" rIns="90000" bIns="0" rtlCol="0" anchor="ctr">
            <a:spAutoFit/>
          </a:bodyPr>
          <a:lstStyle/>
          <a:p>
            <a:r>
              <a:rPr lang="en-US" noProof="0" dirty="0"/>
              <a:t>Click to add headline</a:t>
            </a:r>
          </a:p>
        </p:txBody>
      </p:sp>
      <p:sp>
        <p:nvSpPr>
          <p:cNvPr id="5" name="Tekstfelt 7">
            <a:extLst>
              <a:ext uri="{FF2B5EF4-FFF2-40B4-BE49-F238E27FC236}">
                <a16:creationId xmlns:a16="http://schemas.microsoft.com/office/drawing/2014/main" id="{8AB1A78E-463C-C18C-E04F-C6EB85A041BF}"/>
              </a:ext>
            </a:extLst>
          </p:cNvPr>
          <p:cNvSpPr txBox="1"/>
          <p:nvPr/>
        </p:nvSpPr>
        <p:spPr>
          <a:xfrm>
            <a:off x="5615635" y="6593932"/>
            <a:ext cx="960729" cy="110800"/>
          </a:xfrm>
          <a:prstGeom prst="rect">
            <a:avLst/>
          </a:prstGeom>
          <a:noFill/>
        </p:spPr>
        <p:txBody>
          <a:bodyPr wrap="square" lIns="0" tIns="0" rIns="0" bIns="0">
            <a:spAutoFit/>
          </a:bodyPr>
          <a:lstStyle/>
          <a:p>
            <a:pPr marL="0" marR="0" lvl="0" indent="0" algn="ctr"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hlinkClick r:id="rId5">
                  <a:extLst>
                    <a:ext uri="{A12FA001-AC4F-418D-AE19-62706E023703}">
                      <ahyp:hlinkClr xmlns:ahyp="http://schemas.microsoft.com/office/drawing/2018/hyperlinkcolor" val="tx"/>
                    </a:ext>
                  </a:extLst>
                </a:hlinkClick>
              </a:rPr>
              <a:t>WWW.DI2X.COM</a:t>
            </a:r>
            <a:endPar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endParaRPr>
          </a:p>
        </p:txBody>
      </p:sp>
    </p:spTree>
    <p:extLst>
      <p:ext uri="{BB962C8B-B14F-4D97-AF65-F5344CB8AC3E}">
        <p14:creationId xmlns:p14="http://schemas.microsoft.com/office/powerpoint/2010/main" val="3370938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_1 column_Star_Box_1">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0ED3093D-CC3B-8922-A072-2191ADE219A9}"/>
              </a:ext>
            </a:extLst>
          </p:cNvPr>
          <p:cNvSpPr/>
          <p:nvPr/>
        </p:nvSpPr>
        <p:spPr>
          <a:xfrm>
            <a:off x="1" y="1371599"/>
            <a:ext cx="11741160" cy="5029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Pladsholder til tekst 2">
            <a:extLst>
              <a:ext uri="{FF2B5EF4-FFF2-40B4-BE49-F238E27FC236}">
                <a16:creationId xmlns:a16="http://schemas.microsoft.com/office/drawing/2014/main" id="{6C5B8350-1342-4A97-A345-DDB67792D5D6}"/>
              </a:ext>
            </a:extLst>
          </p:cNvPr>
          <p:cNvSpPr>
            <a:spLocks noGrp="1"/>
          </p:cNvSpPr>
          <p:nvPr>
            <p:ph idx="13" hasCustomPrompt="1"/>
          </p:nvPr>
        </p:nvSpPr>
        <p:spPr>
          <a:xfrm>
            <a:off x="442799" y="1828800"/>
            <a:ext cx="10875233" cy="4114800"/>
          </a:xfrm>
          <a:prstGeom prst="rect">
            <a:avLst/>
          </a:prstGeom>
        </p:spPr>
        <p:txBody>
          <a:bodyPr vert="horz" lIns="0" tIns="90000" rIns="90000" bIns="90000" rtlCol="0">
            <a:normAutofit/>
          </a:bodyPr>
          <a:lstStyle>
            <a:lvl1pPr marL="228600" indent="-228600">
              <a:buSzPct val="85000"/>
              <a:buFontTx/>
              <a:buBlip>
                <a:blip r:embed="rId2"/>
              </a:buBlip>
              <a:defRPr>
                <a:solidFill>
                  <a:schemeClr val="bg1"/>
                </a:solidFill>
              </a:defRPr>
            </a:lvl1pPr>
            <a:lvl2pPr marL="685800" indent="-228600">
              <a:buSzPct val="85000"/>
              <a:buFontTx/>
              <a:buBlip>
                <a:blip r:embed="rId2"/>
              </a:buBlip>
              <a:defRPr>
                <a:solidFill>
                  <a:schemeClr val="bg1"/>
                </a:solidFill>
              </a:defRPr>
            </a:lvl2pPr>
            <a:lvl3pPr marL="1143000" indent="-228600">
              <a:buSzPct val="85000"/>
              <a:buFontTx/>
              <a:buBlip>
                <a:blip r:embed="rId2"/>
              </a:buBlip>
              <a:defRPr>
                <a:solidFill>
                  <a:schemeClr val="bg1"/>
                </a:solidFill>
              </a:defRPr>
            </a:lvl3pPr>
            <a:lvl4pPr marL="1600200" indent="-228600">
              <a:buSzPct val="85000"/>
              <a:buFontTx/>
              <a:buBlip>
                <a:blip r:embed="rId2"/>
              </a:buBlip>
              <a:defRPr>
                <a:solidFill>
                  <a:schemeClr val="bg1"/>
                </a:solidFill>
              </a:defRPr>
            </a:lvl4pPr>
            <a:lvl5pPr marL="2057400" indent="-228600">
              <a:buFontTx/>
              <a:buBlip>
                <a:blip r:embed="rId3"/>
              </a:buBlip>
              <a:defRPr>
                <a:solidFill>
                  <a:schemeClr val="bg1"/>
                </a:solidFill>
              </a:defRPr>
            </a:lvl5pPr>
          </a:lstStyle>
          <a:p>
            <a:pPr lvl="0"/>
            <a:r>
              <a:rPr lang="da-DK" dirty="0"/>
              <a:t>Click to </a:t>
            </a:r>
            <a:r>
              <a:rPr lang="da-DK" dirty="0" err="1"/>
              <a:t>add</a:t>
            </a:r>
            <a:r>
              <a:rPr lang="da-DK" dirty="0"/>
              <a:t> a </a:t>
            </a:r>
            <a:r>
              <a:rPr lang="da-DK" dirty="0" err="1"/>
              <a:t>text</a:t>
            </a:r>
            <a:endParaRPr lang="da-DK" dirty="0"/>
          </a:p>
          <a:p>
            <a:pPr lvl="1"/>
            <a:r>
              <a:rPr lang="da-DK" dirty="0"/>
              <a:t>Second level</a:t>
            </a:r>
          </a:p>
          <a:p>
            <a:pPr lvl="2"/>
            <a:r>
              <a:rPr lang="da-DK" dirty="0"/>
              <a:t>Third level</a:t>
            </a:r>
          </a:p>
          <a:p>
            <a:pPr lvl="3"/>
            <a:r>
              <a:rPr lang="da-DK" dirty="0" err="1"/>
              <a:t>Fourth</a:t>
            </a:r>
            <a:r>
              <a:rPr lang="da-DK" dirty="0"/>
              <a:t> level</a:t>
            </a:r>
          </a:p>
        </p:txBody>
      </p:sp>
      <p:sp>
        <p:nvSpPr>
          <p:cNvPr id="14" name="Pladsholder til titel 1">
            <a:extLst>
              <a:ext uri="{FF2B5EF4-FFF2-40B4-BE49-F238E27FC236}">
                <a16:creationId xmlns:a16="http://schemas.microsoft.com/office/drawing/2014/main" id="{8460371D-4B7F-4B39-B263-0F06270A2A3F}"/>
              </a:ext>
            </a:extLst>
          </p:cNvPr>
          <p:cNvSpPr>
            <a:spLocks noGrp="1"/>
          </p:cNvSpPr>
          <p:nvPr>
            <p:ph type="title" hasCustomPrompt="1"/>
          </p:nvPr>
        </p:nvSpPr>
        <p:spPr>
          <a:xfrm>
            <a:off x="457200" y="503366"/>
            <a:ext cx="10860832" cy="443198"/>
          </a:xfrm>
          <a:prstGeom prst="rect">
            <a:avLst/>
          </a:prstGeom>
        </p:spPr>
        <p:txBody>
          <a:bodyPr vert="horz" wrap="square" lIns="0" tIns="0" rIns="90000" bIns="0" rtlCol="0" anchor="ctr">
            <a:spAutoFit/>
          </a:bodyPr>
          <a:lstStyle/>
          <a:p>
            <a:r>
              <a:rPr lang="en-US" noProof="0" dirty="0"/>
              <a:t>Click to add headline</a:t>
            </a:r>
          </a:p>
        </p:txBody>
      </p:sp>
      <p:pic>
        <p:nvPicPr>
          <p:cNvPr id="2" name="Billede 1">
            <a:extLst>
              <a:ext uri="{FF2B5EF4-FFF2-40B4-BE49-F238E27FC236}">
                <a16:creationId xmlns:a16="http://schemas.microsoft.com/office/drawing/2014/main" id="{A0646D35-042E-C83A-86AF-0E36593F0974}"/>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t="13342" r="27452"/>
          <a:stretch/>
        </p:blipFill>
        <p:spPr>
          <a:xfrm>
            <a:off x="7195469" y="1384069"/>
            <a:ext cx="4545692" cy="5016732"/>
          </a:xfrm>
          <a:prstGeom prst="rect">
            <a:avLst/>
          </a:prstGeom>
        </p:spPr>
      </p:pic>
      <p:sp>
        <p:nvSpPr>
          <p:cNvPr id="5" name="Tekstfelt 7">
            <a:extLst>
              <a:ext uri="{FF2B5EF4-FFF2-40B4-BE49-F238E27FC236}">
                <a16:creationId xmlns:a16="http://schemas.microsoft.com/office/drawing/2014/main" id="{24845481-A349-2DBB-D4A3-C83645617696}"/>
              </a:ext>
            </a:extLst>
          </p:cNvPr>
          <p:cNvSpPr txBox="1"/>
          <p:nvPr/>
        </p:nvSpPr>
        <p:spPr>
          <a:xfrm>
            <a:off x="5615635" y="6593932"/>
            <a:ext cx="960729" cy="110800"/>
          </a:xfrm>
          <a:prstGeom prst="rect">
            <a:avLst/>
          </a:prstGeom>
          <a:noFill/>
        </p:spPr>
        <p:txBody>
          <a:bodyPr wrap="square" lIns="0" tIns="0" rIns="0" bIns="0">
            <a:spAutoFit/>
          </a:bodyPr>
          <a:lstStyle/>
          <a:p>
            <a:pPr marL="0" marR="0" lvl="0" indent="0" algn="ctr"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hlinkClick r:id="rId5">
                  <a:extLst>
                    <a:ext uri="{A12FA001-AC4F-418D-AE19-62706E023703}">
                      <ahyp:hlinkClr xmlns:ahyp="http://schemas.microsoft.com/office/drawing/2018/hyperlinkcolor" val="tx"/>
                    </a:ext>
                  </a:extLst>
                </a:hlinkClick>
              </a:rPr>
              <a:t>WWW.DI2X.COM</a:t>
            </a:r>
            <a:endPar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endParaRPr>
          </a:p>
        </p:txBody>
      </p:sp>
    </p:spTree>
    <p:extLst>
      <p:ext uri="{BB962C8B-B14F-4D97-AF65-F5344CB8AC3E}">
        <p14:creationId xmlns:p14="http://schemas.microsoft.com/office/powerpoint/2010/main" val="1369001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_1 column_Star_Box_2">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0ED3093D-CC3B-8922-A072-2191ADE219A9}"/>
              </a:ext>
            </a:extLst>
          </p:cNvPr>
          <p:cNvSpPr/>
          <p:nvPr/>
        </p:nvSpPr>
        <p:spPr>
          <a:xfrm>
            <a:off x="1" y="1371599"/>
            <a:ext cx="11741160" cy="5029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0" name="Billede 9">
            <a:extLst>
              <a:ext uri="{FF2B5EF4-FFF2-40B4-BE49-F238E27FC236}">
                <a16:creationId xmlns:a16="http://schemas.microsoft.com/office/drawing/2014/main" id="{CDF80E07-6DAA-4EF8-8126-939B88597D5A}"/>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1918" r="24971" b="4961"/>
          <a:stretch/>
        </p:blipFill>
        <p:spPr>
          <a:xfrm>
            <a:off x="6824232" y="1371601"/>
            <a:ext cx="4910567" cy="5029200"/>
          </a:xfrm>
          <a:prstGeom prst="rect">
            <a:avLst/>
          </a:prstGeom>
        </p:spPr>
      </p:pic>
      <p:sp>
        <p:nvSpPr>
          <p:cNvPr id="8" name="Pladsholder til tekst 2">
            <a:extLst>
              <a:ext uri="{FF2B5EF4-FFF2-40B4-BE49-F238E27FC236}">
                <a16:creationId xmlns:a16="http://schemas.microsoft.com/office/drawing/2014/main" id="{6C5B8350-1342-4A97-A345-DDB67792D5D6}"/>
              </a:ext>
            </a:extLst>
          </p:cNvPr>
          <p:cNvSpPr>
            <a:spLocks noGrp="1"/>
          </p:cNvSpPr>
          <p:nvPr>
            <p:ph idx="13" hasCustomPrompt="1"/>
          </p:nvPr>
        </p:nvSpPr>
        <p:spPr>
          <a:xfrm>
            <a:off x="442799" y="1828800"/>
            <a:ext cx="10875233" cy="4114800"/>
          </a:xfrm>
          <a:prstGeom prst="rect">
            <a:avLst/>
          </a:prstGeom>
        </p:spPr>
        <p:txBody>
          <a:bodyPr vert="horz" lIns="0" tIns="90000" rIns="90000" bIns="90000" rtlCol="0">
            <a:normAutofit/>
          </a:bodyPr>
          <a:lstStyle>
            <a:lvl1pPr marL="228600" indent="-228600">
              <a:buSzPct val="85000"/>
              <a:buFontTx/>
              <a:buBlip>
                <a:blip r:embed="rId3"/>
              </a:buBlip>
              <a:defRPr>
                <a:solidFill>
                  <a:schemeClr val="bg1"/>
                </a:solidFill>
              </a:defRPr>
            </a:lvl1pPr>
            <a:lvl2pPr marL="685800" indent="-228600">
              <a:buSzPct val="85000"/>
              <a:buFontTx/>
              <a:buBlip>
                <a:blip r:embed="rId3"/>
              </a:buBlip>
              <a:defRPr>
                <a:solidFill>
                  <a:schemeClr val="bg1"/>
                </a:solidFill>
              </a:defRPr>
            </a:lvl2pPr>
            <a:lvl3pPr marL="1143000" indent="-228600">
              <a:buSzPct val="85000"/>
              <a:buFontTx/>
              <a:buBlip>
                <a:blip r:embed="rId3"/>
              </a:buBlip>
              <a:defRPr>
                <a:solidFill>
                  <a:schemeClr val="bg1"/>
                </a:solidFill>
              </a:defRPr>
            </a:lvl3pPr>
            <a:lvl4pPr marL="1600200" indent="-228600">
              <a:buSzPct val="85000"/>
              <a:buFontTx/>
              <a:buBlip>
                <a:blip r:embed="rId3"/>
              </a:buBlip>
              <a:defRPr>
                <a:solidFill>
                  <a:schemeClr val="bg1"/>
                </a:solidFill>
              </a:defRPr>
            </a:lvl4pPr>
            <a:lvl5pPr marL="2057400" indent="-228600">
              <a:buFontTx/>
              <a:buBlip>
                <a:blip r:embed="rId4"/>
              </a:buBlip>
              <a:defRPr>
                <a:solidFill>
                  <a:schemeClr val="bg1"/>
                </a:solidFill>
              </a:defRPr>
            </a:lvl5pPr>
          </a:lstStyle>
          <a:p>
            <a:pPr lvl="0"/>
            <a:r>
              <a:rPr lang="da-DK" dirty="0"/>
              <a:t>Click to </a:t>
            </a:r>
            <a:r>
              <a:rPr lang="da-DK" dirty="0" err="1"/>
              <a:t>add</a:t>
            </a:r>
            <a:r>
              <a:rPr lang="da-DK" dirty="0"/>
              <a:t> a </a:t>
            </a:r>
            <a:r>
              <a:rPr lang="da-DK" dirty="0" err="1"/>
              <a:t>text</a:t>
            </a:r>
            <a:endParaRPr lang="da-DK" dirty="0"/>
          </a:p>
          <a:p>
            <a:pPr lvl="1"/>
            <a:r>
              <a:rPr lang="da-DK" dirty="0"/>
              <a:t>Second level</a:t>
            </a:r>
          </a:p>
          <a:p>
            <a:pPr lvl="2"/>
            <a:r>
              <a:rPr lang="da-DK" dirty="0"/>
              <a:t>Third level</a:t>
            </a:r>
          </a:p>
          <a:p>
            <a:pPr lvl="3"/>
            <a:r>
              <a:rPr lang="da-DK" dirty="0" err="1"/>
              <a:t>Fourth</a:t>
            </a:r>
            <a:r>
              <a:rPr lang="da-DK" dirty="0"/>
              <a:t> level</a:t>
            </a:r>
          </a:p>
        </p:txBody>
      </p:sp>
      <p:sp>
        <p:nvSpPr>
          <p:cNvPr id="14" name="Pladsholder til titel 1">
            <a:extLst>
              <a:ext uri="{FF2B5EF4-FFF2-40B4-BE49-F238E27FC236}">
                <a16:creationId xmlns:a16="http://schemas.microsoft.com/office/drawing/2014/main" id="{8460371D-4B7F-4B39-B263-0F06270A2A3F}"/>
              </a:ext>
            </a:extLst>
          </p:cNvPr>
          <p:cNvSpPr>
            <a:spLocks noGrp="1"/>
          </p:cNvSpPr>
          <p:nvPr>
            <p:ph type="title" hasCustomPrompt="1"/>
          </p:nvPr>
        </p:nvSpPr>
        <p:spPr>
          <a:xfrm>
            <a:off x="457200" y="503366"/>
            <a:ext cx="10860832" cy="443198"/>
          </a:xfrm>
          <a:prstGeom prst="rect">
            <a:avLst/>
          </a:prstGeom>
        </p:spPr>
        <p:txBody>
          <a:bodyPr vert="horz" wrap="square" lIns="0" tIns="0" rIns="90000" bIns="0" rtlCol="0" anchor="ctr">
            <a:spAutoFit/>
          </a:bodyPr>
          <a:lstStyle/>
          <a:p>
            <a:r>
              <a:rPr lang="en-US" noProof="0" dirty="0"/>
              <a:t>Click to add headline</a:t>
            </a:r>
          </a:p>
        </p:txBody>
      </p:sp>
      <p:sp>
        <p:nvSpPr>
          <p:cNvPr id="4" name="Tekstfelt 7">
            <a:extLst>
              <a:ext uri="{FF2B5EF4-FFF2-40B4-BE49-F238E27FC236}">
                <a16:creationId xmlns:a16="http://schemas.microsoft.com/office/drawing/2014/main" id="{2203BFA5-2F31-D74A-912B-A6D92EA5AEA1}"/>
              </a:ext>
            </a:extLst>
          </p:cNvPr>
          <p:cNvSpPr txBox="1"/>
          <p:nvPr/>
        </p:nvSpPr>
        <p:spPr>
          <a:xfrm>
            <a:off x="5615635" y="6593932"/>
            <a:ext cx="960729" cy="110800"/>
          </a:xfrm>
          <a:prstGeom prst="rect">
            <a:avLst/>
          </a:prstGeom>
          <a:noFill/>
        </p:spPr>
        <p:txBody>
          <a:bodyPr wrap="square" lIns="0" tIns="0" rIns="0" bIns="0">
            <a:spAutoFit/>
          </a:bodyPr>
          <a:lstStyle/>
          <a:p>
            <a:pPr marL="0" marR="0" lvl="0" indent="0" algn="ctr"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hlinkClick r:id="rId5">
                  <a:extLst>
                    <a:ext uri="{A12FA001-AC4F-418D-AE19-62706E023703}">
                      <ahyp:hlinkClr xmlns:ahyp="http://schemas.microsoft.com/office/drawing/2018/hyperlinkcolor" val="tx"/>
                    </a:ext>
                  </a:extLst>
                </a:hlinkClick>
              </a:rPr>
              <a:t>WWW.DI2X.COM</a:t>
            </a:r>
            <a:endPar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endParaRPr>
          </a:p>
        </p:txBody>
      </p:sp>
    </p:spTree>
    <p:extLst>
      <p:ext uri="{BB962C8B-B14F-4D97-AF65-F5344CB8AC3E}">
        <p14:creationId xmlns:p14="http://schemas.microsoft.com/office/powerpoint/2010/main" val="4956051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xt_1 column_Star_Box_3">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0ED3093D-CC3B-8922-A072-2191ADE219A9}"/>
              </a:ext>
            </a:extLst>
          </p:cNvPr>
          <p:cNvSpPr/>
          <p:nvPr/>
        </p:nvSpPr>
        <p:spPr>
          <a:xfrm>
            <a:off x="1" y="1371599"/>
            <a:ext cx="11741160" cy="50292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0" name="Billede 9">
            <a:extLst>
              <a:ext uri="{FF2B5EF4-FFF2-40B4-BE49-F238E27FC236}">
                <a16:creationId xmlns:a16="http://schemas.microsoft.com/office/drawing/2014/main" id="{CDF80E07-6DAA-4EF8-8126-939B88597D5A}"/>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11918" r="24971" b="4961"/>
          <a:stretch/>
        </p:blipFill>
        <p:spPr>
          <a:xfrm>
            <a:off x="6824232" y="1371601"/>
            <a:ext cx="4910567" cy="5029200"/>
          </a:xfrm>
          <a:prstGeom prst="rect">
            <a:avLst/>
          </a:prstGeom>
        </p:spPr>
      </p:pic>
      <p:sp>
        <p:nvSpPr>
          <p:cNvPr id="8" name="Pladsholder til tekst 2">
            <a:extLst>
              <a:ext uri="{FF2B5EF4-FFF2-40B4-BE49-F238E27FC236}">
                <a16:creationId xmlns:a16="http://schemas.microsoft.com/office/drawing/2014/main" id="{6C5B8350-1342-4A97-A345-DDB67792D5D6}"/>
              </a:ext>
            </a:extLst>
          </p:cNvPr>
          <p:cNvSpPr>
            <a:spLocks noGrp="1"/>
          </p:cNvSpPr>
          <p:nvPr>
            <p:ph idx="13" hasCustomPrompt="1"/>
          </p:nvPr>
        </p:nvSpPr>
        <p:spPr>
          <a:xfrm>
            <a:off x="442799" y="1828800"/>
            <a:ext cx="10875233" cy="4114800"/>
          </a:xfrm>
          <a:prstGeom prst="rect">
            <a:avLst/>
          </a:prstGeom>
        </p:spPr>
        <p:txBody>
          <a:bodyPr vert="horz" lIns="0" tIns="90000" rIns="90000" bIns="90000" rtlCol="0">
            <a:normAutofit/>
          </a:bodyPr>
          <a:lstStyle>
            <a:lvl1pPr marL="228600" indent="-228600">
              <a:buSzPct val="85000"/>
              <a:buFontTx/>
              <a:buBlip>
                <a:blip r:embed="rId3"/>
              </a:buBlip>
              <a:defRPr>
                <a:solidFill>
                  <a:schemeClr val="bg1"/>
                </a:solidFill>
              </a:defRPr>
            </a:lvl1pPr>
            <a:lvl2pPr marL="685800" indent="-228600">
              <a:buSzPct val="85000"/>
              <a:buFontTx/>
              <a:buBlip>
                <a:blip r:embed="rId3"/>
              </a:buBlip>
              <a:defRPr>
                <a:solidFill>
                  <a:schemeClr val="bg1"/>
                </a:solidFill>
              </a:defRPr>
            </a:lvl2pPr>
            <a:lvl3pPr marL="1143000" indent="-228600">
              <a:buSzPct val="85000"/>
              <a:buFontTx/>
              <a:buBlip>
                <a:blip r:embed="rId3"/>
              </a:buBlip>
              <a:defRPr>
                <a:solidFill>
                  <a:schemeClr val="bg1"/>
                </a:solidFill>
              </a:defRPr>
            </a:lvl3pPr>
            <a:lvl4pPr marL="1600200" indent="-228600">
              <a:buSzPct val="85000"/>
              <a:buFontTx/>
              <a:buBlip>
                <a:blip r:embed="rId3"/>
              </a:buBlip>
              <a:defRPr>
                <a:solidFill>
                  <a:schemeClr val="bg1"/>
                </a:solidFill>
              </a:defRPr>
            </a:lvl4pPr>
            <a:lvl5pPr marL="2057400" indent="-228600">
              <a:buFontTx/>
              <a:buBlip>
                <a:blip r:embed="rId4"/>
              </a:buBlip>
              <a:defRPr>
                <a:solidFill>
                  <a:schemeClr val="bg1"/>
                </a:solidFill>
              </a:defRPr>
            </a:lvl5pPr>
          </a:lstStyle>
          <a:p>
            <a:pPr lvl="0"/>
            <a:r>
              <a:rPr lang="da-DK" dirty="0"/>
              <a:t>Click to </a:t>
            </a:r>
            <a:r>
              <a:rPr lang="da-DK" dirty="0" err="1"/>
              <a:t>add</a:t>
            </a:r>
            <a:r>
              <a:rPr lang="da-DK" dirty="0"/>
              <a:t> a </a:t>
            </a:r>
            <a:r>
              <a:rPr lang="da-DK" dirty="0" err="1"/>
              <a:t>text</a:t>
            </a:r>
            <a:endParaRPr lang="da-DK" dirty="0"/>
          </a:p>
          <a:p>
            <a:pPr lvl="1"/>
            <a:r>
              <a:rPr lang="da-DK" dirty="0"/>
              <a:t>Second level</a:t>
            </a:r>
          </a:p>
          <a:p>
            <a:pPr lvl="2"/>
            <a:r>
              <a:rPr lang="da-DK" dirty="0"/>
              <a:t>Third level</a:t>
            </a:r>
          </a:p>
          <a:p>
            <a:pPr lvl="3"/>
            <a:r>
              <a:rPr lang="da-DK" dirty="0" err="1"/>
              <a:t>Fourth</a:t>
            </a:r>
            <a:r>
              <a:rPr lang="da-DK" dirty="0"/>
              <a:t> level</a:t>
            </a:r>
          </a:p>
        </p:txBody>
      </p:sp>
      <p:sp>
        <p:nvSpPr>
          <p:cNvPr id="14" name="Pladsholder til titel 1">
            <a:extLst>
              <a:ext uri="{FF2B5EF4-FFF2-40B4-BE49-F238E27FC236}">
                <a16:creationId xmlns:a16="http://schemas.microsoft.com/office/drawing/2014/main" id="{8460371D-4B7F-4B39-B263-0F06270A2A3F}"/>
              </a:ext>
            </a:extLst>
          </p:cNvPr>
          <p:cNvSpPr>
            <a:spLocks noGrp="1"/>
          </p:cNvSpPr>
          <p:nvPr>
            <p:ph type="title" hasCustomPrompt="1"/>
          </p:nvPr>
        </p:nvSpPr>
        <p:spPr>
          <a:xfrm>
            <a:off x="457200" y="503366"/>
            <a:ext cx="10860832" cy="443198"/>
          </a:xfrm>
          <a:prstGeom prst="rect">
            <a:avLst/>
          </a:prstGeom>
        </p:spPr>
        <p:txBody>
          <a:bodyPr vert="horz" wrap="square" lIns="0" tIns="0" rIns="90000" bIns="0" rtlCol="0" anchor="ctr">
            <a:spAutoFit/>
          </a:bodyPr>
          <a:lstStyle/>
          <a:p>
            <a:r>
              <a:rPr lang="en-US" noProof="0" dirty="0"/>
              <a:t>Click to add headline</a:t>
            </a:r>
          </a:p>
        </p:txBody>
      </p:sp>
      <p:sp>
        <p:nvSpPr>
          <p:cNvPr id="4" name="Tekstfelt 7">
            <a:extLst>
              <a:ext uri="{FF2B5EF4-FFF2-40B4-BE49-F238E27FC236}">
                <a16:creationId xmlns:a16="http://schemas.microsoft.com/office/drawing/2014/main" id="{EF70DD3B-9EA9-8D54-09FD-C5F528ED77CE}"/>
              </a:ext>
            </a:extLst>
          </p:cNvPr>
          <p:cNvSpPr txBox="1"/>
          <p:nvPr/>
        </p:nvSpPr>
        <p:spPr>
          <a:xfrm>
            <a:off x="5615635" y="6593932"/>
            <a:ext cx="960729" cy="110800"/>
          </a:xfrm>
          <a:prstGeom prst="rect">
            <a:avLst/>
          </a:prstGeom>
          <a:noFill/>
        </p:spPr>
        <p:txBody>
          <a:bodyPr wrap="square" lIns="0" tIns="0" rIns="0" bIns="0">
            <a:spAutoFit/>
          </a:bodyPr>
          <a:lstStyle/>
          <a:p>
            <a:pPr marL="0" marR="0" lvl="0" indent="0" algn="ctr"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hlinkClick r:id="rId5">
                  <a:extLst>
                    <a:ext uri="{A12FA001-AC4F-418D-AE19-62706E023703}">
                      <ahyp:hlinkClr xmlns:ahyp="http://schemas.microsoft.com/office/drawing/2018/hyperlinkcolor" val="tx"/>
                    </a:ext>
                  </a:extLst>
                </a:hlinkClick>
              </a:rPr>
              <a:t>WWW.DI2X.COM</a:t>
            </a:r>
            <a:endPar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endParaRPr>
          </a:p>
        </p:txBody>
      </p:sp>
    </p:spTree>
    <p:extLst>
      <p:ext uri="{BB962C8B-B14F-4D97-AF65-F5344CB8AC3E}">
        <p14:creationId xmlns:p14="http://schemas.microsoft.com/office/powerpoint/2010/main" val="28357988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xt_1 column_Pattern_Box_1">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CCF1FB03-B0A8-64B1-B23B-217E63BEC38B}"/>
              </a:ext>
            </a:extLst>
          </p:cNvPr>
          <p:cNvSpPr/>
          <p:nvPr/>
        </p:nvSpPr>
        <p:spPr>
          <a:xfrm>
            <a:off x="0" y="1371599"/>
            <a:ext cx="11755015" cy="5029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5" name="Picture 8">
            <a:extLst>
              <a:ext uri="{FF2B5EF4-FFF2-40B4-BE49-F238E27FC236}">
                <a16:creationId xmlns:a16="http://schemas.microsoft.com/office/drawing/2014/main" id="{4646DC4B-F175-41F8-91ED-C940A8D36EA3}"/>
              </a:ext>
            </a:extLst>
          </p:cNvPr>
          <p:cNvPicPr>
            <a:picLocks noChangeAspect="1"/>
          </p:cNvPicPr>
          <p:nvPr/>
        </p:nvPicPr>
        <p:blipFill rotWithShape="1">
          <a:blip r:embed="rId2">
            <a:alphaModFix amt="50000"/>
          </a:blip>
          <a:srcRect t="10502" r="3761" b="40306"/>
          <a:stretch/>
        </p:blipFill>
        <p:spPr>
          <a:xfrm flipH="1">
            <a:off x="-1" y="1371601"/>
            <a:ext cx="11732111" cy="5029200"/>
          </a:xfrm>
          <a:prstGeom prst="rect">
            <a:avLst/>
          </a:prstGeom>
        </p:spPr>
      </p:pic>
      <p:sp>
        <p:nvSpPr>
          <p:cNvPr id="8" name="Pladsholder til tekst 2">
            <a:extLst>
              <a:ext uri="{FF2B5EF4-FFF2-40B4-BE49-F238E27FC236}">
                <a16:creationId xmlns:a16="http://schemas.microsoft.com/office/drawing/2014/main" id="{667CC995-4EBF-4A56-9B0E-1DBB4565C57C}"/>
              </a:ext>
            </a:extLst>
          </p:cNvPr>
          <p:cNvSpPr>
            <a:spLocks noGrp="1"/>
          </p:cNvSpPr>
          <p:nvPr>
            <p:ph idx="13" hasCustomPrompt="1"/>
          </p:nvPr>
        </p:nvSpPr>
        <p:spPr>
          <a:xfrm>
            <a:off x="442800" y="1828800"/>
            <a:ext cx="10837910" cy="4114800"/>
          </a:xfrm>
          <a:prstGeom prst="rect">
            <a:avLst/>
          </a:prstGeom>
        </p:spPr>
        <p:txBody>
          <a:bodyPr vert="horz" lIns="0" tIns="90000" rIns="90000" bIns="90000" rtlCol="0">
            <a:normAutofit/>
          </a:bodyPr>
          <a:lstStyle>
            <a:lvl1pPr marL="228600" indent="-228600">
              <a:buFontTx/>
              <a:buBlip>
                <a:blip r:embed="rId3"/>
              </a:buBlip>
              <a:defRPr>
                <a:solidFill>
                  <a:schemeClr val="bg1"/>
                </a:solidFill>
              </a:defRPr>
            </a:lvl1pPr>
            <a:lvl2pPr marL="685800" indent="-228600">
              <a:buFontTx/>
              <a:buBlip>
                <a:blip r:embed="rId3"/>
              </a:buBlip>
              <a:defRPr>
                <a:solidFill>
                  <a:schemeClr val="bg1"/>
                </a:solidFill>
              </a:defRPr>
            </a:lvl2pPr>
            <a:lvl3pPr marL="1143000" indent="-228600">
              <a:buFontTx/>
              <a:buBlip>
                <a:blip r:embed="rId3"/>
              </a:buBlip>
              <a:defRPr>
                <a:solidFill>
                  <a:schemeClr val="bg1"/>
                </a:solidFill>
              </a:defRPr>
            </a:lvl3pPr>
            <a:lvl4pPr marL="1600200" indent="-228600">
              <a:buFontTx/>
              <a:buBlip>
                <a:blip r:embed="rId3"/>
              </a:buBlip>
              <a:defRPr>
                <a:solidFill>
                  <a:schemeClr val="bg1"/>
                </a:solidFill>
              </a:defRPr>
            </a:lvl4pPr>
            <a:lvl5pPr marL="2057400" indent="-228600">
              <a:buFontTx/>
              <a:buBlip>
                <a:blip r:embed="rId4"/>
              </a:buBlip>
              <a:defRPr>
                <a:solidFill>
                  <a:schemeClr val="bg1"/>
                </a:solidFill>
              </a:defRPr>
            </a:lvl5pPr>
          </a:lstStyle>
          <a:p>
            <a:pPr lvl="0"/>
            <a:r>
              <a:rPr lang="da-DK" dirty="0"/>
              <a:t>Click to </a:t>
            </a:r>
            <a:r>
              <a:rPr lang="da-DK" dirty="0" err="1"/>
              <a:t>add</a:t>
            </a:r>
            <a:r>
              <a:rPr lang="da-DK" dirty="0"/>
              <a:t> a </a:t>
            </a:r>
            <a:r>
              <a:rPr lang="da-DK" dirty="0" err="1"/>
              <a:t>text</a:t>
            </a:r>
            <a:endParaRPr lang="da-DK" dirty="0"/>
          </a:p>
          <a:p>
            <a:pPr lvl="1"/>
            <a:r>
              <a:rPr lang="da-DK" dirty="0"/>
              <a:t>Second level</a:t>
            </a:r>
          </a:p>
          <a:p>
            <a:pPr lvl="2"/>
            <a:r>
              <a:rPr lang="da-DK" dirty="0"/>
              <a:t>Third level</a:t>
            </a:r>
          </a:p>
          <a:p>
            <a:pPr lvl="3"/>
            <a:r>
              <a:rPr lang="da-DK" dirty="0" err="1"/>
              <a:t>Fourth</a:t>
            </a:r>
            <a:r>
              <a:rPr lang="da-DK" dirty="0"/>
              <a:t> level</a:t>
            </a:r>
          </a:p>
        </p:txBody>
      </p:sp>
      <p:sp>
        <p:nvSpPr>
          <p:cNvPr id="11" name="Pladsholder til titel 1">
            <a:extLst>
              <a:ext uri="{FF2B5EF4-FFF2-40B4-BE49-F238E27FC236}">
                <a16:creationId xmlns:a16="http://schemas.microsoft.com/office/drawing/2014/main" id="{B3FE50CD-0E4D-46F4-910E-05C638D9C663}"/>
              </a:ext>
            </a:extLst>
          </p:cNvPr>
          <p:cNvSpPr>
            <a:spLocks noGrp="1"/>
          </p:cNvSpPr>
          <p:nvPr>
            <p:ph type="title" hasCustomPrompt="1"/>
          </p:nvPr>
        </p:nvSpPr>
        <p:spPr>
          <a:xfrm>
            <a:off x="457200" y="503366"/>
            <a:ext cx="10823510" cy="443198"/>
          </a:xfrm>
          <a:prstGeom prst="rect">
            <a:avLst/>
          </a:prstGeom>
        </p:spPr>
        <p:txBody>
          <a:bodyPr vert="horz" wrap="square" lIns="0" tIns="0" rIns="90000" bIns="0" rtlCol="0" anchor="ctr">
            <a:spAutoFit/>
          </a:bodyPr>
          <a:lstStyle/>
          <a:p>
            <a:r>
              <a:rPr lang="en-US" noProof="0" dirty="0"/>
              <a:t>Click to add headline</a:t>
            </a:r>
          </a:p>
        </p:txBody>
      </p:sp>
      <p:sp>
        <p:nvSpPr>
          <p:cNvPr id="4" name="Tekstfelt 7">
            <a:extLst>
              <a:ext uri="{FF2B5EF4-FFF2-40B4-BE49-F238E27FC236}">
                <a16:creationId xmlns:a16="http://schemas.microsoft.com/office/drawing/2014/main" id="{A80A147A-11D2-2552-68B6-39C129E4B9FB}"/>
              </a:ext>
            </a:extLst>
          </p:cNvPr>
          <p:cNvSpPr txBox="1"/>
          <p:nvPr/>
        </p:nvSpPr>
        <p:spPr>
          <a:xfrm>
            <a:off x="5615635" y="6593932"/>
            <a:ext cx="960729" cy="110800"/>
          </a:xfrm>
          <a:prstGeom prst="rect">
            <a:avLst/>
          </a:prstGeom>
          <a:noFill/>
        </p:spPr>
        <p:txBody>
          <a:bodyPr wrap="square" lIns="0" tIns="0" rIns="0" bIns="0">
            <a:spAutoFit/>
          </a:bodyPr>
          <a:lstStyle/>
          <a:p>
            <a:pPr marL="0" marR="0" lvl="0" indent="0" algn="ctr"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hlinkClick r:id="rId5">
                  <a:extLst>
                    <a:ext uri="{A12FA001-AC4F-418D-AE19-62706E023703}">
                      <ahyp:hlinkClr xmlns:ahyp="http://schemas.microsoft.com/office/drawing/2018/hyperlinkcolor" val="tx"/>
                    </a:ext>
                  </a:extLst>
                </a:hlinkClick>
              </a:rPr>
              <a:t>WWW.DI2X.COM</a:t>
            </a:r>
            <a:endPar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endParaRPr>
          </a:p>
        </p:txBody>
      </p:sp>
    </p:spTree>
    <p:extLst>
      <p:ext uri="{BB962C8B-B14F-4D97-AF65-F5344CB8AC3E}">
        <p14:creationId xmlns:p14="http://schemas.microsoft.com/office/powerpoint/2010/main" val="4363968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_1 column_Pattern_Box_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CCF1FB03-B0A8-64B1-B23B-217E63BEC38B}"/>
              </a:ext>
            </a:extLst>
          </p:cNvPr>
          <p:cNvSpPr/>
          <p:nvPr/>
        </p:nvSpPr>
        <p:spPr>
          <a:xfrm>
            <a:off x="0" y="1371599"/>
            <a:ext cx="11755015" cy="5029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3" name="Picture 9">
            <a:extLst>
              <a:ext uri="{FF2B5EF4-FFF2-40B4-BE49-F238E27FC236}">
                <a16:creationId xmlns:a16="http://schemas.microsoft.com/office/drawing/2014/main" id="{11F72EF7-9FE3-A5D8-99E2-B50746367997}"/>
              </a:ext>
            </a:extLst>
          </p:cNvPr>
          <p:cNvPicPr>
            <a:picLocks noChangeAspect="1"/>
          </p:cNvPicPr>
          <p:nvPr/>
        </p:nvPicPr>
        <p:blipFill rotWithShape="1">
          <a:blip r:embed="rId2">
            <a:alphaModFix amt="20000"/>
          </a:blip>
          <a:srcRect l="883" t="8439" r="6636" b="32401"/>
          <a:stretch/>
        </p:blipFill>
        <p:spPr>
          <a:xfrm>
            <a:off x="0" y="1371599"/>
            <a:ext cx="11749200" cy="5029202"/>
          </a:xfrm>
          <a:prstGeom prst="rect">
            <a:avLst/>
          </a:prstGeom>
        </p:spPr>
      </p:pic>
      <p:sp>
        <p:nvSpPr>
          <p:cNvPr id="8" name="Pladsholder til tekst 2">
            <a:extLst>
              <a:ext uri="{FF2B5EF4-FFF2-40B4-BE49-F238E27FC236}">
                <a16:creationId xmlns:a16="http://schemas.microsoft.com/office/drawing/2014/main" id="{667CC995-4EBF-4A56-9B0E-1DBB4565C57C}"/>
              </a:ext>
            </a:extLst>
          </p:cNvPr>
          <p:cNvSpPr>
            <a:spLocks noGrp="1"/>
          </p:cNvSpPr>
          <p:nvPr>
            <p:ph idx="13" hasCustomPrompt="1"/>
          </p:nvPr>
        </p:nvSpPr>
        <p:spPr>
          <a:xfrm>
            <a:off x="442800" y="1828800"/>
            <a:ext cx="10837910" cy="4114800"/>
          </a:xfrm>
          <a:prstGeom prst="rect">
            <a:avLst/>
          </a:prstGeom>
        </p:spPr>
        <p:txBody>
          <a:bodyPr vert="horz" lIns="0" tIns="90000" rIns="90000" bIns="90000" rtlCol="0">
            <a:normAutofit/>
          </a:bodyPr>
          <a:lstStyle>
            <a:lvl1pPr marL="228600" indent="-228600">
              <a:buFontTx/>
              <a:buBlip>
                <a:blip r:embed="rId3"/>
              </a:buBlip>
              <a:defRPr>
                <a:solidFill>
                  <a:schemeClr val="bg1"/>
                </a:solidFill>
              </a:defRPr>
            </a:lvl1pPr>
            <a:lvl2pPr marL="685800" indent="-228600">
              <a:buFontTx/>
              <a:buBlip>
                <a:blip r:embed="rId3"/>
              </a:buBlip>
              <a:defRPr>
                <a:solidFill>
                  <a:schemeClr val="bg1"/>
                </a:solidFill>
              </a:defRPr>
            </a:lvl2pPr>
            <a:lvl3pPr marL="1143000" indent="-228600">
              <a:buFontTx/>
              <a:buBlip>
                <a:blip r:embed="rId3"/>
              </a:buBlip>
              <a:defRPr>
                <a:solidFill>
                  <a:schemeClr val="bg1"/>
                </a:solidFill>
              </a:defRPr>
            </a:lvl3pPr>
            <a:lvl4pPr marL="1600200" indent="-228600">
              <a:buFontTx/>
              <a:buBlip>
                <a:blip r:embed="rId3"/>
              </a:buBlip>
              <a:defRPr>
                <a:solidFill>
                  <a:schemeClr val="bg1"/>
                </a:solidFill>
              </a:defRPr>
            </a:lvl4pPr>
            <a:lvl5pPr marL="2057400" indent="-228600">
              <a:buFontTx/>
              <a:buBlip>
                <a:blip r:embed="rId4"/>
              </a:buBlip>
              <a:defRPr>
                <a:solidFill>
                  <a:schemeClr val="bg1"/>
                </a:solidFill>
              </a:defRPr>
            </a:lvl5pPr>
          </a:lstStyle>
          <a:p>
            <a:pPr lvl="0"/>
            <a:r>
              <a:rPr lang="da-DK" dirty="0"/>
              <a:t>Click to </a:t>
            </a:r>
            <a:r>
              <a:rPr lang="da-DK" dirty="0" err="1"/>
              <a:t>add</a:t>
            </a:r>
            <a:r>
              <a:rPr lang="da-DK" dirty="0"/>
              <a:t> a </a:t>
            </a:r>
            <a:r>
              <a:rPr lang="da-DK" dirty="0" err="1"/>
              <a:t>text</a:t>
            </a:r>
            <a:endParaRPr lang="da-DK" dirty="0"/>
          </a:p>
          <a:p>
            <a:pPr lvl="1"/>
            <a:r>
              <a:rPr lang="da-DK" dirty="0"/>
              <a:t>Second level</a:t>
            </a:r>
          </a:p>
          <a:p>
            <a:pPr lvl="2"/>
            <a:r>
              <a:rPr lang="da-DK" dirty="0"/>
              <a:t>Third level</a:t>
            </a:r>
          </a:p>
          <a:p>
            <a:pPr lvl="3"/>
            <a:r>
              <a:rPr lang="da-DK" dirty="0" err="1"/>
              <a:t>Fourth</a:t>
            </a:r>
            <a:r>
              <a:rPr lang="da-DK" dirty="0"/>
              <a:t> level</a:t>
            </a:r>
          </a:p>
        </p:txBody>
      </p:sp>
      <p:sp>
        <p:nvSpPr>
          <p:cNvPr id="11" name="Pladsholder til titel 1">
            <a:extLst>
              <a:ext uri="{FF2B5EF4-FFF2-40B4-BE49-F238E27FC236}">
                <a16:creationId xmlns:a16="http://schemas.microsoft.com/office/drawing/2014/main" id="{B3FE50CD-0E4D-46F4-910E-05C638D9C663}"/>
              </a:ext>
            </a:extLst>
          </p:cNvPr>
          <p:cNvSpPr>
            <a:spLocks noGrp="1"/>
          </p:cNvSpPr>
          <p:nvPr>
            <p:ph type="title" hasCustomPrompt="1"/>
          </p:nvPr>
        </p:nvSpPr>
        <p:spPr>
          <a:xfrm>
            <a:off x="457200" y="503366"/>
            <a:ext cx="10823510" cy="443198"/>
          </a:xfrm>
          <a:prstGeom prst="rect">
            <a:avLst/>
          </a:prstGeom>
        </p:spPr>
        <p:txBody>
          <a:bodyPr vert="horz" wrap="square" lIns="0" tIns="0" rIns="90000" bIns="0" rtlCol="0" anchor="ctr">
            <a:spAutoFit/>
          </a:bodyPr>
          <a:lstStyle/>
          <a:p>
            <a:r>
              <a:rPr lang="en-US" noProof="0" dirty="0"/>
              <a:t>Click to add headline</a:t>
            </a:r>
          </a:p>
        </p:txBody>
      </p:sp>
      <p:sp>
        <p:nvSpPr>
          <p:cNvPr id="5" name="Tekstfelt 7">
            <a:extLst>
              <a:ext uri="{FF2B5EF4-FFF2-40B4-BE49-F238E27FC236}">
                <a16:creationId xmlns:a16="http://schemas.microsoft.com/office/drawing/2014/main" id="{599A5FFB-F69F-CC3E-9E00-82210335B294}"/>
              </a:ext>
            </a:extLst>
          </p:cNvPr>
          <p:cNvSpPr txBox="1"/>
          <p:nvPr/>
        </p:nvSpPr>
        <p:spPr>
          <a:xfrm>
            <a:off x="5615635" y="6593932"/>
            <a:ext cx="960729" cy="110800"/>
          </a:xfrm>
          <a:prstGeom prst="rect">
            <a:avLst/>
          </a:prstGeom>
          <a:noFill/>
        </p:spPr>
        <p:txBody>
          <a:bodyPr wrap="square" lIns="0" tIns="0" rIns="0" bIns="0">
            <a:spAutoFit/>
          </a:bodyPr>
          <a:lstStyle/>
          <a:p>
            <a:pPr marL="0" marR="0" lvl="0" indent="0" algn="ctr"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hlinkClick r:id="rId5">
                  <a:extLst>
                    <a:ext uri="{A12FA001-AC4F-418D-AE19-62706E023703}">
                      <ahyp:hlinkClr xmlns:ahyp="http://schemas.microsoft.com/office/drawing/2018/hyperlinkcolor" val="tx"/>
                    </a:ext>
                  </a:extLst>
                </a:hlinkClick>
              </a:rPr>
              <a:t>WWW.DI2X.COM</a:t>
            </a:r>
            <a:endPar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endParaRPr>
          </a:p>
        </p:txBody>
      </p:sp>
    </p:spTree>
    <p:extLst>
      <p:ext uri="{BB962C8B-B14F-4D97-AF65-F5344CB8AC3E}">
        <p14:creationId xmlns:p14="http://schemas.microsoft.com/office/powerpoint/2010/main" val="38885052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_1 column_Pattern_Box_3">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CC3DA5AC-13BD-24FB-5D21-EB4A2A390D40}"/>
              </a:ext>
            </a:extLst>
          </p:cNvPr>
          <p:cNvSpPr/>
          <p:nvPr/>
        </p:nvSpPr>
        <p:spPr>
          <a:xfrm>
            <a:off x="0" y="1371599"/>
            <a:ext cx="11755015" cy="50292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3" name="Picture 9">
            <a:extLst>
              <a:ext uri="{FF2B5EF4-FFF2-40B4-BE49-F238E27FC236}">
                <a16:creationId xmlns:a16="http://schemas.microsoft.com/office/drawing/2014/main" id="{8347A14D-A859-D9B0-30E8-D1A940C7808E}"/>
              </a:ext>
            </a:extLst>
          </p:cNvPr>
          <p:cNvPicPr>
            <a:picLocks noChangeAspect="1"/>
          </p:cNvPicPr>
          <p:nvPr/>
        </p:nvPicPr>
        <p:blipFill rotWithShape="1">
          <a:blip r:embed="rId2">
            <a:alphaModFix amt="25000"/>
          </a:blip>
          <a:srcRect l="883" t="8439" r="6636" b="32401"/>
          <a:stretch/>
        </p:blipFill>
        <p:spPr>
          <a:xfrm>
            <a:off x="0" y="1371599"/>
            <a:ext cx="11749200" cy="5029202"/>
          </a:xfrm>
          <a:prstGeom prst="rect">
            <a:avLst/>
          </a:prstGeom>
        </p:spPr>
      </p:pic>
      <p:sp>
        <p:nvSpPr>
          <p:cNvPr id="8" name="Pladsholder til tekst 2">
            <a:extLst>
              <a:ext uri="{FF2B5EF4-FFF2-40B4-BE49-F238E27FC236}">
                <a16:creationId xmlns:a16="http://schemas.microsoft.com/office/drawing/2014/main" id="{667CC995-4EBF-4A56-9B0E-1DBB4565C57C}"/>
              </a:ext>
            </a:extLst>
          </p:cNvPr>
          <p:cNvSpPr>
            <a:spLocks noGrp="1"/>
          </p:cNvSpPr>
          <p:nvPr>
            <p:ph idx="13" hasCustomPrompt="1"/>
          </p:nvPr>
        </p:nvSpPr>
        <p:spPr>
          <a:xfrm>
            <a:off x="442800" y="1828800"/>
            <a:ext cx="10837910" cy="4114800"/>
          </a:xfrm>
          <a:prstGeom prst="rect">
            <a:avLst/>
          </a:prstGeom>
        </p:spPr>
        <p:txBody>
          <a:bodyPr vert="horz" lIns="0" tIns="90000" rIns="90000" bIns="90000" rtlCol="0">
            <a:normAutofit/>
          </a:bodyPr>
          <a:lstStyle>
            <a:lvl1pPr marL="228600" indent="-228600">
              <a:buFontTx/>
              <a:buBlip>
                <a:blip r:embed="rId3"/>
              </a:buBlip>
              <a:defRPr>
                <a:solidFill>
                  <a:schemeClr val="bg1"/>
                </a:solidFill>
              </a:defRPr>
            </a:lvl1pPr>
            <a:lvl2pPr marL="685800" indent="-228600">
              <a:buFontTx/>
              <a:buBlip>
                <a:blip r:embed="rId3"/>
              </a:buBlip>
              <a:defRPr>
                <a:solidFill>
                  <a:schemeClr val="bg1"/>
                </a:solidFill>
              </a:defRPr>
            </a:lvl2pPr>
            <a:lvl3pPr marL="1143000" indent="-228600">
              <a:buFontTx/>
              <a:buBlip>
                <a:blip r:embed="rId3"/>
              </a:buBlip>
              <a:defRPr>
                <a:solidFill>
                  <a:schemeClr val="bg1"/>
                </a:solidFill>
              </a:defRPr>
            </a:lvl3pPr>
            <a:lvl4pPr marL="1600200" indent="-228600">
              <a:buFontTx/>
              <a:buBlip>
                <a:blip r:embed="rId3"/>
              </a:buBlip>
              <a:defRPr>
                <a:solidFill>
                  <a:schemeClr val="bg1"/>
                </a:solidFill>
              </a:defRPr>
            </a:lvl4pPr>
            <a:lvl5pPr marL="2057400" indent="-228600">
              <a:buFontTx/>
              <a:buBlip>
                <a:blip r:embed="rId4"/>
              </a:buBlip>
              <a:defRPr>
                <a:solidFill>
                  <a:schemeClr val="bg1"/>
                </a:solidFill>
              </a:defRPr>
            </a:lvl5pPr>
          </a:lstStyle>
          <a:p>
            <a:pPr lvl="0"/>
            <a:r>
              <a:rPr lang="da-DK" dirty="0"/>
              <a:t>Click to </a:t>
            </a:r>
            <a:r>
              <a:rPr lang="da-DK" dirty="0" err="1"/>
              <a:t>add</a:t>
            </a:r>
            <a:r>
              <a:rPr lang="da-DK" dirty="0"/>
              <a:t> a </a:t>
            </a:r>
            <a:r>
              <a:rPr lang="da-DK" dirty="0" err="1"/>
              <a:t>text</a:t>
            </a:r>
            <a:endParaRPr lang="da-DK" dirty="0"/>
          </a:p>
          <a:p>
            <a:pPr lvl="1"/>
            <a:r>
              <a:rPr lang="da-DK" dirty="0"/>
              <a:t>Second level</a:t>
            </a:r>
          </a:p>
          <a:p>
            <a:pPr lvl="2"/>
            <a:r>
              <a:rPr lang="da-DK" dirty="0"/>
              <a:t>Third level</a:t>
            </a:r>
          </a:p>
          <a:p>
            <a:pPr lvl="3"/>
            <a:r>
              <a:rPr lang="da-DK" dirty="0" err="1"/>
              <a:t>Fourth</a:t>
            </a:r>
            <a:r>
              <a:rPr lang="da-DK" dirty="0"/>
              <a:t> level</a:t>
            </a:r>
          </a:p>
        </p:txBody>
      </p:sp>
      <p:sp>
        <p:nvSpPr>
          <p:cNvPr id="11" name="Pladsholder til titel 1">
            <a:extLst>
              <a:ext uri="{FF2B5EF4-FFF2-40B4-BE49-F238E27FC236}">
                <a16:creationId xmlns:a16="http://schemas.microsoft.com/office/drawing/2014/main" id="{B3FE50CD-0E4D-46F4-910E-05C638D9C663}"/>
              </a:ext>
            </a:extLst>
          </p:cNvPr>
          <p:cNvSpPr>
            <a:spLocks noGrp="1"/>
          </p:cNvSpPr>
          <p:nvPr>
            <p:ph type="title" hasCustomPrompt="1"/>
          </p:nvPr>
        </p:nvSpPr>
        <p:spPr>
          <a:xfrm>
            <a:off x="457200" y="503366"/>
            <a:ext cx="10823510" cy="443198"/>
          </a:xfrm>
          <a:prstGeom prst="rect">
            <a:avLst/>
          </a:prstGeom>
        </p:spPr>
        <p:txBody>
          <a:bodyPr vert="horz" wrap="square" lIns="0" tIns="0" rIns="90000" bIns="0" rtlCol="0" anchor="ctr">
            <a:spAutoFit/>
          </a:bodyPr>
          <a:lstStyle/>
          <a:p>
            <a:r>
              <a:rPr lang="en-US" noProof="0" dirty="0"/>
              <a:t>Click to add headline</a:t>
            </a:r>
          </a:p>
        </p:txBody>
      </p:sp>
      <p:sp>
        <p:nvSpPr>
          <p:cNvPr id="5" name="Tekstfelt 7">
            <a:extLst>
              <a:ext uri="{FF2B5EF4-FFF2-40B4-BE49-F238E27FC236}">
                <a16:creationId xmlns:a16="http://schemas.microsoft.com/office/drawing/2014/main" id="{E087BD4D-E7FF-81BF-4054-9A08D3301C2E}"/>
              </a:ext>
            </a:extLst>
          </p:cNvPr>
          <p:cNvSpPr txBox="1"/>
          <p:nvPr/>
        </p:nvSpPr>
        <p:spPr>
          <a:xfrm>
            <a:off x="5615635" y="6593932"/>
            <a:ext cx="960729" cy="110800"/>
          </a:xfrm>
          <a:prstGeom prst="rect">
            <a:avLst/>
          </a:prstGeom>
          <a:noFill/>
        </p:spPr>
        <p:txBody>
          <a:bodyPr wrap="square" lIns="0" tIns="0" rIns="0" bIns="0">
            <a:spAutoFit/>
          </a:bodyPr>
          <a:lstStyle/>
          <a:p>
            <a:pPr marL="0" marR="0" lvl="0" indent="0" algn="ctr"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hlinkClick r:id="rId5">
                  <a:extLst>
                    <a:ext uri="{A12FA001-AC4F-418D-AE19-62706E023703}">
                      <ahyp:hlinkClr xmlns:ahyp="http://schemas.microsoft.com/office/drawing/2018/hyperlinkcolor" val="tx"/>
                    </a:ext>
                  </a:extLst>
                </a:hlinkClick>
              </a:rPr>
              <a:t>WWW.DI2X.COM</a:t>
            </a:r>
            <a:endPar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endParaRPr>
          </a:p>
        </p:txBody>
      </p:sp>
    </p:spTree>
    <p:extLst>
      <p:ext uri="{BB962C8B-B14F-4D97-AF65-F5344CB8AC3E}">
        <p14:creationId xmlns:p14="http://schemas.microsoft.com/office/powerpoint/2010/main" val="10413519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_1 column_Customize_Box">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41FF5F56-ADC5-4C3A-B540-750F0DD650BA}"/>
              </a:ext>
            </a:extLst>
          </p:cNvPr>
          <p:cNvSpPr>
            <a:spLocks noGrp="1"/>
          </p:cNvSpPr>
          <p:nvPr>
            <p:ph type="pic" sz="quarter" idx="14" hasCustomPrompt="1"/>
          </p:nvPr>
        </p:nvSpPr>
        <p:spPr>
          <a:xfrm>
            <a:off x="0" y="1371600"/>
            <a:ext cx="11736000" cy="5029200"/>
          </a:xfrm>
          <a:solidFill>
            <a:schemeClr val="accent2">
              <a:lumMod val="40000"/>
              <a:lumOff val="60000"/>
            </a:schemeClr>
          </a:solidFill>
        </p:spPr>
        <p:txBody>
          <a:bodyPr lIns="0" tIns="0" rIns="0" bIns="0">
            <a:normAutofit/>
          </a:bodyPr>
          <a:lstStyle>
            <a:lvl1pPr marL="0" indent="0">
              <a:buNone/>
              <a:defRPr sz="1100" i="1">
                <a:solidFill>
                  <a:schemeClr val="tx1"/>
                </a:solidFill>
                <a:latin typeface="Bahnschrift SemiLight SemiConde" panose="020B0502040204020203" pitchFamily="34" charset="0"/>
              </a:defRPr>
            </a:lvl1pPr>
          </a:lstStyle>
          <a:p>
            <a:pPr marL="0" marR="0" lvl="0" indent="0" algn="l" defTabSz="914400" rtl="0" eaLnBrk="1" fontAlgn="auto" latinLnBrk="0" hangingPunct="1">
              <a:lnSpc>
                <a:spcPct val="90000"/>
              </a:lnSpc>
              <a:spcBef>
                <a:spcPts val="1000"/>
              </a:spcBef>
              <a:spcAft>
                <a:spcPts val="0"/>
              </a:spcAft>
              <a:buClrTx/>
              <a:buSzPct val="80000"/>
              <a:buFontTx/>
              <a:buNone/>
              <a:tabLst/>
              <a:defRPr/>
            </a:pPr>
            <a:r>
              <a:rPr lang="da-DK" dirty="0"/>
              <a:t>Skift baggrundsfarve: Klik på mig, herefter på figurformat, og vælg udfyldningsfarve til figur, og vælg en farve. </a:t>
            </a:r>
          </a:p>
          <a:p>
            <a:pPr marL="0" marR="0" lvl="0" indent="0" algn="l" defTabSz="914400" rtl="0" eaLnBrk="1" fontAlgn="auto" latinLnBrk="0" hangingPunct="1">
              <a:lnSpc>
                <a:spcPct val="90000"/>
              </a:lnSpc>
              <a:spcBef>
                <a:spcPts val="1000"/>
              </a:spcBef>
              <a:spcAft>
                <a:spcPts val="0"/>
              </a:spcAft>
              <a:buClrTx/>
              <a:buSzPct val="80000"/>
              <a:buFontTx/>
              <a:buNone/>
              <a:tabLst/>
              <a:defRPr/>
            </a:pPr>
            <a:r>
              <a:rPr lang="da-DK" dirty="0"/>
              <a:t>Tilføj baggrundsbillede: klik på ikonet og vælg et billede. </a:t>
            </a:r>
          </a:p>
          <a:p>
            <a:endParaRPr lang="da-DK" dirty="0"/>
          </a:p>
        </p:txBody>
      </p:sp>
      <p:sp>
        <p:nvSpPr>
          <p:cNvPr id="8" name="Pladsholder til tekst 2">
            <a:extLst>
              <a:ext uri="{FF2B5EF4-FFF2-40B4-BE49-F238E27FC236}">
                <a16:creationId xmlns:a16="http://schemas.microsoft.com/office/drawing/2014/main" id="{6C5B8350-1342-4A97-A345-DDB67792D5D6}"/>
              </a:ext>
            </a:extLst>
          </p:cNvPr>
          <p:cNvSpPr>
            <a:spLocks noGrp="1"/>
          </p:cNvSpPr>
          <p:nvPr>
            <p:ph idx="13" hasCustomPrompt="1"/>
          </p:nvPr>
        </p:nvSpPr>
        <p:spPr>
          <a:xfrm>
            <a:off x="442800" y="1828800"/>
            <a:ext cx="10828580" cy="4114800"/>
          </a:xfrm>
          <a:prstGeom prst="rect">
            <a:avLst/>
          </a:prstGeom>
        </p:spPr>
        <p:txBody>
          <a:bodyPr vert="horz" lIns="0" tIns="90000" rIns="90000" bIns="90000" rtlCol="0">
            <a:normAutofit/>
          </a:bodyPr>
          <a:lstStyle>
            <a:lvl1pPr marL="228600" indent="-228600">
              <a:buFontTx/>
              <a:buBlip>
                <a:blip r:embed="rId2"/>
              </a:buBlip>
              <a:defRPr>
                <a:solidFill>
                  <a:schemeClr val="accent1"/>
                </a:solidFill>
              </a:defRPr>
            </a:lvl1pPr>
            <a:lvl2pPr marL="685800" indent="-228600">
              <a:buFontTx/>
              <a:buBlip>
                <a:blip r:embed="rId2"/>
              </a:buBlip>
              <a:defRPr>
                <a:solidFill>
                  <a:schemeClr val="accent1"/>
                </a:solidFill>
              </a:defRPr>
            </a:lvl2pPr>
            <a:lvl3pPr marL="1143000" indent="-228600">
              <a:buFontTx/>
              <a:buBlip>
                <a:blip r:embed="rId2"/>
              </a:buBlip>
              <a:defRPr>
                <a:solidFill>
                  <a:schemeClr val="accent1"/>
                </a:solidFill>
              </a:defRPr>
            </a:lvl3pPr>
            <a:lvl4pPr marL="1600200" indent="-228600">
              <a:buFontTx/>
              <a:buBlip>
                <a:blip r:embed="rId2"/>
              </a:buBlip>
              <a:defRPr>
                <a:solidFill>
                  <a:schemeClr val="accent1"/>
                </a:solidFill>
              </a:defRPr>
            </a:lvl4pPr>
            <a:lvl5pPr marL="2057400" indent="-228600">
              <a:buFontTx/>
              <a:buBlip>
                <a:blip r:embed="rId3"/>
              </a:buBlip>
              <a:defRPr>
                <a:solidFill>
                  <a:schemeClr val="bg1"/>
                </a:solidFill>
              </a:defRPr>
            </a:lvl5pPr>
          </a:lstStyle>
          <a:p>
            <a:pPr lvl="0"/>
            <a:r>
              <a:rPr lang="da-DK" dirty="0"/>
              <a:t>Click to </a:t>
            </a:r>
            <a:r>
              <a:rPr lang="da-DK" dirty="0" err="1"/>
              <a:t>add</a:t>
            </a:r>
            <a:r>
              <a:rPr lang="da-DK" dirty="0"/>
              <a:t> a </a:t>
            </a:r>
            <a:r>
              <a:rPr lang="da-DK" dirty="0" err="1"/>
              <a:t>text</a:t>
            </a:r>
            <a:endParaRPr lang="da-DK" dirty="0"/>
          </a:p>
          <a:p>
            <a:pPr lvl="1"/>
            <a:r>
              <a:rPr lang="da-DK" dirty="0"/>
              <a:t>Second level</a:t>
            </a:r>
          </a:p>
          <a:p>
            <a:pPr lvl="2"/>
            <a:r>
              <a:rPr lang="da-DK" dirty="0"/>
              <a:t>Third level</a:t>
            </a:r>
          </a:p>
          <a:p>
            <a:pPr lvl="3"/>
            <a:r>
              <a:rPr lang="da-DK" dirty="0" err="1"/>
              <a:t>Fourth</a:t>
            </a:r>
            <a:r>
              <a:rPr lang="da-DK" dirty="0"/>
              <a:t> level</a:t>
            </a:r>
          </a:p>
        </p:txBody>
      </p:sp>
      <p:sp>
        <p:nvSpPr>
          <p:cNvPr id="14" name="Pladsholder til titel 1">
            <a:extLst>
              <a:ext uri="{FF2B5EF4-FFF2-40B4-BE49-F238E27FC236}">
                <a16:creationId xmlns:a16="http://schemas.microsoft.com/office/drawing/2014/main" id="{8460371D-4B7F-4B39-B263-0F06270A2A3F}"/>
              </a:ext>
            </a:extLst>
          </p:cNvPr>
          <p:cNvSpPr>
            <a:spLocks noGrp="1"/>
          </p:cNvSpPr>
          <p:nvPr>
            <p:ph type="title" hasCustomPrompt="1"/>
          </p:nvPr>
        </p:nvSpPr>
        <p:spPr>
          <a:xfrm>
            <a:off x="457200" y="503366"/>
            <a:ext cx="10814180" cy="443198"/>
          </a:xfrm>
          <a:prstGeom prst="rect">
            <a:avLst/>
          </a:prstGeom>
        </p:spPr>
        <p:txBody>
          <a:bodyPr vert="horz" wrap="square" lIns="0" tIns="0" rIns="90000" bIns="0" rtlCol="0" anchor="ctr">
            <a:spAutoFit/>
          </a:bodyPr>
          <a:lstStyle/>
          <a:p>
            <a:r>
              <a:rPr lang="en-US" noProof="0" dirty="0"/>
              <a:t>Click to add headline</a:t>
            </a:r>
          </a:p>
        </p:txBody>
      </p:sp>
      <p:sp>
        <p:nvSpPr>
          <p:cNvPr id="4" name="Tekstfelt 7">
            <a:extLst>
              <a:ext uri="{FF2B5EF4-FFF2-40B4-BE49-F238E27FC236}">
                <a16:creationId xmlns:a16="http://schemas.microsoft.com/office/drawing/2014/main" id="{26F0073D-F480-B785-8103-246A85F861E0}"/>
              </a:ext>
            </a:extLst>
          </p:cNvPr>
          <p:cNvSpPr txBox="1"/>
          <p:nvPr/>
        </p:nvSpPr>
        <p:spPr>
          <a:xfrm>
            <a:off x="5615635" y="6593932"/>
            <a:ext cx="960729" cy="110800"/>
          </a:xfrm>
          <a:prstGeom prst="rect">
            <a:avLst/>
          </a:prstGeom>
          <a:noFill/>
        </p:spPr>
        <p:txBody>
          <a:bodyPr wrap="square" lIns="0" tIns="0" rIns="0" bIns="0">
            <a:spAutoFit/>
          </a:bodyPr>
          <a:lstStyle/>
          <a:p>
            <a:pPr marL="0" marR="0" lvl="0" indent="0" algn="ctr"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hlinkClick r:id="rId4">
                  <a:extLst>
                    <a:ext uri="{A12FA001-AC4F-418D-AE19-62706E023703}">
                      <ahyp:hlinkClr xmlns:ahyp="http://schemas.microsoft.com/office/drawing/2018/hyperlinkcolor" val="tx"/>
                    </a:ext>
                  </a:extLst>
                </a:hlinkClick>
              </a:rPr>
              <a:t>WWW.DI2X.COM</a:t>
            </a:r>
            <a:endPar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endParaRPr>
          </a:p>
        </p:txBody>
      </p:sp>
    </p:spTree>
    <p:extLst>
      <p:ext uri="{BB962C8B-B14F-4D97-AF65-F5344CB8AC3E}">
        <p14:creationId xmlns:p14="http://schemas.microsoft.com/office/powerpoint/2010/main" val="2195732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Frontpage_star_3">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5AD10D9-A97A-5D91-618D-264B8C0919C3}"/>
              </a:ext>
            </a:extLst>
          </p:cNvPr>
          <p:cNvSpPr>
            <a:spLocks noGrp="1" noRot="1" noMove="1" noResize="1" noEditPoints="1" noAdjustHandles="1" noChangeArrowheads="1" noChangeShapeType="1"/>
          </p:cNvSpPr>
          <p:nvPr/>
        </p:nvSpPr>
        <p:spPr>
          <a:xfrm>
            <a:off x="-1202" y="0"/>
            <a:ext cx="11736000" cy="640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2" name="Picture 8" descr="Shape, polygon&#10;&#10;Description automatically generated">
            <a:extLst>
              <a:ext uri="{FF2B5EF4-FFF2-40B4-BE49-F238E27FC236}">
                <a16:creationId xmlns:a16="http://schemas.microsoft.com/office/drawing/2014/main" id="{482DD379-CA01-62E3-FABA-F64C512781E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t="-1" r="37300" b="52509"/>
          <a:stretch/>
        </p:blipFill>
        <p:spPr>
          <a:xfrm>
            <a:off x="2593623" y="0"/>
            <a:ext cx="9141176" cy="6400800"/>
          </a:xfrm>
          <a:prstGeom prst="rect">
            <a:avLst/>
          </a:prstGeom>
        </p:spPr>
      </p:pic>
      <p:grpSp>
        <p:nvGrpSpPr>
          <p:cNvPr id="7" name="Group 6">
            <a:extLst>
              <a:ext uri="{FF2B5EF4-FFF2-40B4-BE49-F238E27FC236}">
                <a16:creationId xmlns:a16="http://schemas.microsoft.com/office/drawing/2014/main" id="{744A25CB-89A1-9EFC-4617-56C243841CF1}"/>
              </a:ext>
            </a:extLst>
          </p:cNvPr>
          <p:cNvGrpSpPr/>
          <p:nvPr/>
        </p:nvGrpSpPr>
        <p:grpSpPr>
          <a:xfrm>
            <a:off x="8676203" y="5582618"/>
            <a:ext cx="2912400" cy="653158"/>
            <a:chOff x="8942903" y="5579260"/>
            <a:chExt cx="2912400" cy="653158"/>
          </a:xfrm>
        </p:grpSpPr>
        <p:pic>
          <p:nvPicPr>
            <p:cNvPr id="8" name="Billede 5">
              <a:extLst>
                <a:ext uri="{FF2B5EF4-FFF2-40B4-BE49-F238E27FC236}">
                  <a16:creationId xmlns:a16="http://schemas.microsoft.com/office/drawing/2014/main" id="{C3A39A52-688A-1BB7-24BF-5CB607BAFF88}"/>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8974735" y="5579260"/>
              <a:ext cx="296336" cy="252000"/>
            </a:xfrm>
            <a:prstGeom prst="rect">
              <a:avLst/>
            </a:prstGeom>
          </p:spPr>
        </p:pic>
        <p:sp>
          <p:nvSpPr>
            <p:cNvPr id="9" name="Tekstfelt 7">
              <a:extLst>
                <a:ext uri="{FF2B5EF4-FFF2-40B4-BE49-F238E27FC236}">
                  <a16:creationId xmlns:a16="http://schemas.microsoft.com/office/drawing/2014/main" id="{54BC12D0-6C73-637F-B33C-7253C5F6E3FF}"/>
                </a:ext>
              </a:extLst>
            </p:cNvPr>
            <p:cNvSpPr txBox="1"/>
            <p:nvPr/>
          </p:nvSpPr>
          <p:spPr>
            <a:xfrm>
              <a:off x="9353526" y="5616661"/>
              <a:ext cx="1933152" cy="193899"/>
            </a:xfrm>
            <a:prstGeom prst="rect">
              <a:avLst/>
            </a:prstGeom>
            <a:noFill/>
          </p:spPr>
          <p:txBody>
            <a:bodyPr wrap="square" lIns="0" tIns="0" rIns="0" bIns="0">
              <a:spAutoFit/>
            </a:bodyPr>
            <a:lstStyle/>
            <a:p>
              <a:pPr marL="0" marR="0" lvl="0" indent="0" algn="l"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1400" b="0" i="0" u="none" strike="noStrike" kern="1200" cap="none" spc="0" normalizeH="0" baseline="0" noProof="0" dirty="0">
                  <a:ln>
                    <a:noFill/>
                  </a:ln>
                  <a:solidFill>
                    <a:schemeClr val="bg1"/>
                  </a:solidFill>
                  <a:effectLst/>
                  <a:uLnTx/>
                  <a:uFillTx/>
                  <a:latin typeface="+mn-lt"/>
                  <a:ea typeface="Arial Unicode MS" pitchFamily="34" charset="-128"/>
                  <a:cs typeface="Arial Unicode MS" pitchFamily="34" charset="-128"/>
                  <a:hlinkClick r:id="rId4">
                    <a:extLst>
                      <a:ext uri="{A12FA001-AC4F-418D-AE19-62706E023703}">
                        <ahyp:hlinkClr xmlns:ahyp="http://schemas.microsoft.com/office/drawing/2018/hyperlinkcolor" val="tx"/>
                      </a:ext>
                    </a:extLst>
                  </a:hlinkClick>
                </a:rPr>
                <a:t>Follow us on LinkedIn</a:t>
              </a:r>
              <a:endParaRPr kumimoji="0" lang="en-US" sz="1400" b="0" i="0" u="none" strike="noStrike" kern="1200" cap="none" spc="0" normalizeH="0" baseline="0" noProof="0" dirty="0">
                <a:ln>
                  <a:noFill/>
                </a:ln>
                <a:solidFill>
                  <a:schemeClr val="bg1"/>
                </a:solidFill>
                <a:effectLst/>
                <a:uLnTx/>
                <a:uFillTx/>
                <a:latin typeface="+mn-lt"/>
                <a:ea typeface="Arial Unicode MS" pitchFamily="34" charset="-128"/>
                <a:cs typeface="Arial Unicode MS" pitchFamily="34" charset="-128"/>
              </a:endParaRPr>
            </a:p>
          </p:txBody>
        </p:sp>
        <p:sp>
          <p:nvSpPr>
            <p:cNvPr id="10" name="Tekstfelt 9">
              <a:extLst>
                <a:ext uri="{FF2B5EF4-FFF2-40B4-BE49-F238E27FC236}">
                  <a16:creationId xmlns:a16="http://schemas.microsoft.com/office/drawing/2014/main" id="{2C1EAC3A-97EB-49CD-9DFA-CEC61BF8F10A}"/>
                </a:ext>
              </a:extLst>
            </p:cNvPr>
            <p:cNvSpPr txBox="1"/>
            <p:nvPr/>
          </p:nvSpPr>
          <p:spPr>
            <a:xfrm>
              <a:off x="9353526" y="5971526"/>
              <a:ext cx="2501777" cy="193899"/>
            </a:xfrm>
            <a:prstGeom prst="rect">
              <a:avLst/>
            </a:prstGeom>
            <a:noFill/>
          </p:spPr>
          <p:txBody>
            <a:bodyPr wrap="square" lIns="0" tIns="0" rIns="0" bIns="0">
              <a:spAutoFit/>
            </a:bodyPr>
            <a:lstStyle/>
            <a:p>
              <a:pPr marL="0" marR="0" lvl="0" indent="0" algn="l"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1400" b="0" i="0" u="none" strike="noStrike" kern="1200" cap="none" spc="0" normalizeH="0" baseline="0" noProof="0" dirty="0">
                  <a:ln>
                    <a:noFill/>
                  </a:ln>
                  <a:solidFill>
                    <a:schemeClr val="bg1"/>
                  </a:solidFill>
                  <a:effectLst/>
                  <a:uLnTx/>
                  <a:uFillTx/>
                  <a:latin typeface="+mn-lt"/>
                  <a:ea typeface="Arial Unicode MS" pitchFamily="34" charset="-128"/>
                  <a:cs typeface="Arial Unicode MS" pitchFamily="34" charset="-128"/>
                  <a:hlinkClick r:id="rId5">
                    <a:extLst>
                      <a:ext uri="{A12FA001-AC4F-418D-AE19-62706E023703}">
                        <ahyp:hlinkClr xmlns:ahyp="http://schemas.microsoft.com/office/drawing/2018/hyperlinkcolor" val="tx"/>
                      </a:ext>
                    </a:extLst>
                  </a:hlinkClick>
                </a:rPr>
                <a:t>Subscribe to DI2X newsletter</a:t>
              </a:r>
              <a:endParaRPr kumimoji="0" lang="en-US" sz="1400" b="0" i="0" u="none" strike="noStrike" kern="1200" cap="none" spc="0" normalizeH="0" baseline="0" noProof="0" dirty="0">
                <a:ln>
                  <a:noFill/>
                </a:ln>
                <a:solidFill>
                  <a:schemeClr val="bg1"/>
                </a:solidFill>
                <a:effectLst/>
                <a:uLnTx/>
                <a:uFillTx/>
                <a:latin typeface="+mn-lt"/>
                <a:ea typeface="Arial Unicode MS" pitchFamily="34" charset="-128"/>
                <a:cs typeface="Arial Unicode MS" pitchFamily="34" charset="-128"/>
              </a:endParaRPr>
            </a:p>
          </p:txBody>
        </p:sp>
        <p:pic>
          <p:nvPicPr>
            <p:cNvPr id="11" name="Grafik 12" descr="Konvolut med massiv udfyldning">
              <a:extLst>
                <a:ext uri="{FF2B5EF4-FFF2-40B4-BE49-F238E27FC236}">
                  <a16:creationId xmlns:a16="http://schemas.microsoft.com/office/drawing/2014/main" id="{E21B7FA5-1100-3404-83EB-A3751194A13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42903" y="5904250"/>
              <a:ext cx="328168" cy="328168"/>
            </a:xfrm>
            <a:prstGeom prst="rect">
              <a:avLst/>
            </a:prstGeom>
          </p:spPr>
        </p:pic>
      </p:grpSp>
      <p:sp>
        <p:nvSpPr>
          <p:cNvPr id="5" name="Titel 1">
            <a:extLst>
              <a:ext uri="{FF2B5EF4-FFF2-40B4-BE49-F238E27FC236}">
                <a16:creationId xmlns:a16="http://schemas.microsoft.com/office/drawing/2014/main" id="{C974F7B3-0D3B-B996-132A-A144849E2E85}"/>
              </a:ext>
            </a:extLst>
          </p:cNvPr>
          <p:cNvSpPr>
            <a:spLocks noGrp="1"/>
          </p:cNvSpPr>
          <p:nvPr>
            <p:ph type="ctrTitle" hasCustomPrompt="1"/>
          </p:nvPr>
        </p:nvSpPr>
        <p:spPr>
          <a:xfrm>
            <a:off x="432000" y="3080346"/>
            <a:ext cx="10000593" cy="747897"/>
          </a:xfrm>
        </p:spPr>
        <p:txBody>
          <a:bodyPr wrap="square" lIns="0" tIns="0" rIns="0" bIns="0" anchor="b">
            <a:spAutoFit/>
          </a:bodyPr>
          <a:lstStyle>
            <a:lvl1pPr algn="l">
              <a:defRPr sz="5400">
                <a:solidFill>
                  <a:schemeClr val="bg1"/>
                </a:solidFill>
              </a:defRPr>
            </a:lvl1pPr>
          </a:lstStyle>
          <a:p>
            <a:r>
              <a:rPr lang="en-US" noProof="0" dirty="0"/>
              <a:t>Click to add title</a:t>
            </a:r>
          </a:p>
        </p:txBody>
      </p:sp>
      <p:sp>
        <p:nvSpPr>
          <p:cNvPr id="12" name="Undertitel 2">
            <a:extLst>
              <a:ext uri="{FF2B5EF4-FFF2-40B4-BE49-F238E27FC236}">
                <a16:creationId xmlns:a16="http://schemas.microsoft.com/office/drawing/2014/main" id="{27761D38-9C91-F620-9425-B592F4B7B6EA}"/>
              </a:ext>
            </a:extLst>
          </p:cNvPr>
          <p:cNvSpPr>
            <a:spLocks noGrp="1"/>
          </p:cNvSpPr>
          <p:nvPr>
            <p:ph type="subTitle" idx="1" hasCustomPrompt="1"/>
          </p:nvPr>
        </p:nvSpPr>
        <p:spPr>
          <a:xfrm>
            <a:off x="432000" y="3890946"/>
            <a:ext cx="10000592" cy="332399"/>
          </a:xfrm>
        </p:spPr>
        <p:txBody>
          <a:bodyPr wrap="square" lIns="0" tIns="0" rIns="0" bIns="0">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subtitle</a:t>
            </a:r>
          </a:p>
        </p:txBody>
      </p:sp>
      <p:sp>
        <p:nvSpPr>
          <p:cNvPr id="13" name="Pladsholder til tekst 17">
            <a:extLst>
              <a:ext uri="{FF2B5EF4-FFF2-40B4-BE49-F238E27FC236}">
                <a16:creationId xmlns:a16="http://schemas.microsoft.com/office/drawing/2014/main" id="{9F0EFC54-D72F-0891-0D2B-4510AEA8970A}"/>
              </a:ext>
            </a:extLst>
          </p:cNvPr>
          <p:cNvSpPr>
            <a:spLocks noGrp="1"/>
          </p:cNvSpPr>
          <p:nvPr>
            <p:ph type="body" sz="quarter" idx="13" hasCustomPrompt="1"/>
          </p:nvPr>
        </p:nvSpPr>
        <p:spPr>
          <a:xfrm>
            <a:off x="432000" y="4781804"/>
            <a:ext cx="10000592" cy="246221"/>
          </a:xfrm>
        </p:spPr>
        <p:txBody>
          <a:bodyPr wrap="square" lIns="0" tIns="0" rIns="0" bIns="0">
            <a:spAutoFit/>
          </a:bodyPr>
          <a:lstStyle>
            <a:lvl1pPr marL="0" indent="0">
              <a:lnSpc>
                <a:spcPct val="100000"/>
              </a:lnSpc>
              <a:spcBef>
                <a:spcPts val="0"/>
              </a:spcBef>
              <a:buNone/>
              <a:defRPr sz="1600" b="0" baseline="0">
                <a:solidFill>
                  <a:schemeClr val="bg1"/>
                </a:solidFill>
              </a:defRPr>
            </a:lvl1pPr>
            <a:lvl4pPr marL="1371600" indent="0">
              <a:buFontTx/>
              <a:buNone/>
              <a:defRPr/>
            </a:lvl4pPr>
          </a:lstStyle>
          <a:p>
            <a:pPr lvl="0"/>
            <a:r>
              <a:rPr lang="en-US" noProof="0" dirty="0"/>
              <a:t>Click to add name, job title, email and www.di2x.com</a:t>
            </a:r>
          </a:p>
        </p:txBody>
      </p:sp>
      <p:pic>
        <p:nvPicPr>
          <p:cNvPr id="14" name="Billede 13">
            <a:extLst>
              <a:ext uri="{FF2B5EF4-FFF2-40B4-BE49-F238E27FC236}">
                <a16:creationId xmlns:a16="http://schemas.microsoft.com/office/drawing/2014/main" id="{155D73BA-521D-BBC8-0B3F-F0B852DF5A39}"/>
              </a:ext>
            </a:extLst>
          </p:cNvPr>
          <p:cNvPicPr>
            <a:picLocks noChangeAspect="1"/>
          </p:cNvPicPr>
          <p:nvPr/>
        </p:nvPicPr>
        <p:blipFill>
          <a:blip r:embed="rId8"/>
          <a:stretch>
            <a:fillRect/>
          </a:stretch>
        </p:blipFill>
        <p:spPr>
          <a:xfrm>
            <a:off x="469471" y="941609"/>
            <a:ext cx="2073928" cy="910800"/>
          </a:xfrm>
          <a:prstGeom prst="rect">
            <a:avLst/>
          </a:prstGeom>
        </p:spPr>
      </p:pic>
    </p:spTree>
    <p:extLst>
      <p:ext uri="{BB962C8B-B14F-4D97-AF65-F5344CB8AC3E}">
        <p14:creationId xmlns:p14="http://schemas.microsoft.com/office/powerpoint/2010/main" val="39200468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xt_2 column">
    <p:spTree>
      <p:nvGrpSpPr>
        <p:cNvPr id="1" name=""/>
        <p:cNvGrpSpPr/>
        <p:nvPr/>
      </p:nvGrpSpPr>
      <p:grpSpPr>
        <a:xfrm>
          <a:off x="0" y="0"/>
          <a:ext cx="0" cy="0"/>
          <a:chOff x="0" y="0"/>
          <a:chExt cx="0" cy="0"/>
        </a:xfrm>
      </p:grpSpPr>
      <p:sp>
        <p:nvSpPr>
          <p:cNvPr id="8" name="Pladsholder til tekst 2">
            <a:extLst>
              <a:ext uri="{FF2B5EF4-FFF2-40B4-BE49-F238E27FC236}">
                <a16:creationId xmlns:a16="http://schemas.microsoft.com/office/drawing/2014/main" id="{6C5B8350-1342-4A97-A345-DDB67792D5D6}"/>
              </a:ext>
            </a:extLst>
          </p:cNvPr>
          <p:cNvSpPr>
            <a:spLocks noGrp="1"/>
          </p:cNvSpPr>
          <p:nvPr>
            <p:ph idx="13" hasCustomPrompt="1"/>
          </p:nvPr>
        </p:nvSpPr>
        <p:spPr>
          <a:xfrm>
            <a:off x="457199" y="1580399"/>
            <a:ext cx="5419899" cy="4774233"/>
          </a:xfrm>
          <a:prstGeom prst="rect">
            <a:avLst/>
          </a:prstGeom>
        </p:spPr>
        <p:txBody>
          <a:bodyPr vert="horz" lIns="0" tIns="90000" rIns="90000" bIns="90000" rtlCol="0">
            <a:normAutofit/>
          </a:bodyPr>
          <a:lstStyle>
            <a:lvl1pPr marL="228600" indent="-228600">
              <a:buFontTx/>
              <a:buBlip>
                <a:blip r:embed="rId2"/>
              </a:buBlip>
              <a:defRPr>
                <a:solidFill>
                  <a:schemeClr val="accent1"/>
                </a:solidFill>
              </a:defRPr>
            </a:lvl1pPr>
            <a:lvl2pPr marL="685800" indent="-228600">
              <a:buFontTx/>
              <a:buBlip>
                <a:blip r:embed="rId2"/>
              </a:buBlip>
              <a:defRPr>
                <a:solidFill>
                  <a:schemeClr val="accent1"/>
                </a:solidFill>
              </a:defRPr>
            </a:lvl2pPr>
            <a:lvl3pPr marL="1143000" indent="-228600">
              <a:buFontTx/>
              <a:buBlip>
                <a:blip r:embed="rId2"/>
              </a:buBlip>
              <a:defRPr>
                <a:solidFill>
                  <a:schemeClr val="accent1"/>
                </a:solidFill>
              </a:defRPr>
            </a:lvl3pPr>
            <a:lvl4pPr marL="1600200" indent="-228600">
              <a:buFontTx/>
              <a:buBlip>
                <a:blip r:embed="rId2"/>
              </a:buBlip>
              <a:defRPr>
                <a:solidFill>
                  <a:schemeClr val="accent1"/>
                </a:solidFill>
              </a:defRPr>
            </a:lvl4pPr>
          </a:lstStyle>
          <a:p>
            <a:pPr lvl="0"/>
            <a:r>
              <a:rPr lang="da-DK" dirty="0"/>
              <a:t>Click to </a:t>
            </a:r>
            <a:r>
              <a:rPr lang="da-DK" dirty="0" err="1"/>
              <a:t>add</a:t>
            </a:r>
            <a:r>
              <a:rPr lang="da-DK" dirty="0"/>
              <a:t> a </a:t>
            </a:r>
            <a:r>
              <a:rPr lang="da-DK" dirty="0" err="1"/>
              <a:t>text</a:t>
            </a:r>
            <a:endParaRPr lang="da-DK" dirty="0"/>
          </a:p>
          <a:p>
            <a:pPr lvl="1"/>
            <a:r>
              <a:rPr lang="da-DK" dirty="0"/>
              <a:t>Second level</a:t>
            </a:r>
          </a:p>
          <a:p>
            <a:pPr lvl="2"/>
            <a:r>
              <a:rPr lang="da-DK" dirty="0"/>
              <a:t>Third level</a:t>
            </a:r>
          </a:p>
          <a:p>
            <a:pPr lvl="3"/>
            <a:r>
              <a:rPr lang="da-DK" dirty="0" err="1"/>
              <a:t>Fourth</a:t>
            </a:r>
            <a:r>
              <a:rPr lang="da-DK" dirty="0"/>
              <a:t> level</a:t>
            </a:r>
          </a:p>
        </p:txBody>
      </p:sp>
      <p:sp>
        <p:nvSpPr>
          <p:cNvPr id="4" name="Pladsholder til tekst 2">
            <a:extLst>
              <a:ext uri="{FF2B5EF4-FFF2-40B4-BE49-F238E27FC236}">
                <a16:creationId xmlns:a16="http://schemas.microsoft.com/office/drawing/2014/main" id="{CF85741D-B5EC-48E4-A8F4-68F07D3C7E71}"/>
              </a:ext>
            </a:extLst>
          </p:cNvPr>
          <p:cNvSpPr>
            <a:spLocks noGrp="1"/>
          </p:cNvSpPr>
          <p:nvPr>
            <p:ph idx="14" hasCustomPrompt="1"/>
          </p:nvPr>
        </p:nvSpPr>
        <p:spPr>
          <a:xfrm>
            <a:off x="6276107" y="1580400"/>
            <a:ext cx="5419899" cy="4774234"/>
          </a:xfrm>
          <a:prstGeom prst="rect">
            <a:avLst/>
          </a:prstGeom>
        </p:spPr>
        <p:txBody>
          <a:bodyPr vert="horz" lIns="0" tIns="90000" rIns="90000" bIns="90000" rtlCol="0">
            <a:normAutofit/>
          </a:bodyPr>
          <a:lstStyle>
            <a:lvl1pPr marL="228600" indent="-228600">
              <a:buFontTx/>
              <a:buBlip>
                <a:blip r:embed="rId2"/>
              </a:buBlip>
              <a:defRPr>
                <a:solidFill>
                  <a:schemeClr val="accent1"/>
                </a:solidFill>
              </a:defRPr>
            </a:lvl1pPr>
            <a:lvl2pPr marL="685800" indent="-228600">
              <a:buFontTx/>
              <a:buBlip>
                <a:blip r:embed="rId2"/>
              </a:buBlip>
              <a:defRPr>
                <a:solidFill>
                  <a:schemeClr val="accent1"/>
                </a:solidFill>
              </a:defRPr>
            </a:lvl2pPr>
            <a:lvl3pPr marL="1143000" indent="-228600">
              <a:buFontTx/>
              <a:buBlip>
                <a:blip r:embed="rId2"/>
              </a:buBlip>
              <a:defRPr>
                <a:solidFill>
                  <a:schemeClr val="accent1"/>
                </a:solidFill>
              </a:defRPr>
            </a:lvl3pPr>
            <a:lvl4pPr marL="1600200" indent="-228600">
              <a:buFontTx/>
              <a:buBlip>
                <a:blip r:embed="rId2"/>
              </a:buBlip>
              <a:defRPr>
                <a:solidFill>
                  <a:schemeClr val="accent1"/>
                </a:solidFill>
              </a:defRPr>
            </a:lvl4pPr>
          </a:lstStyle>
          <a:p>
            <a:pPr lvl="0"/>
            <a:r>
              <a:rPr lang="da-DK" dirty="0"/>
              <a:t>Click to </a:t>
            </a:r>
            <a:r>
              <a:rPr lang="da-DK" dirty="0" err="1"/>
              <a:t>add</a:t>
            </a:r>
            <a:r>
              <a:rPr lang="da-DK" dirty="0"/>
              <a:t> a </a:t>
            </a:r>
            <a:r>
              <a:rPr lang="da-DK" dirty="0" err="1"/>
              <a:t>text</a:t>
            </a:r>
            <a:endParaRPr lang="da-DK" dirty="0"/>
          </a:p>
          <a:p>
            <a:pPr lvl="1"/>
            <a:r>
              <a:rPr lang="da-DK" dirty="0"/>
              <a:t>Second level</a:t>
            </a:r>
          </a:p>
          <a:p>
            <a:pPr lvl="2"/>
            <a:r>
              <a:rPr lang="da-DK" dirty="0"/>
              <a:t>Third level</a:t>
            </a:r>
          </a:p>
          <a:p>
            <a:pPr lvl="3"/>
            <a:r>
              <a:rPr lang="da-DK" dirty="0" err="1"/>
              <a:t>Fourth</a:t>
            </a:r>
            <a:r>
              <a:rPr lang="da-DK" dirty="0"/>
              <a:t> level</a:t>
            </a:r>
          </a:p>
        </p:txBody>
      </p:sp>
      <p:sp>
        <p:nvSpPr>
          <p:cNvPr id="6" name="Pladsholder til titel 1">
            <a:extLst>
              <a:ext uri="{FF2B5EF4-FFF2-40B4-BE49-F238E27FC236}">
                <a16:creationId xmlns:a16="http://schemas.microsoft.com/office/drawing/2014/main" id="{9F658EE6-0568-4E35-A603-E9F3DCED4FD8}"/>
              </a:ext>
            </a:extLst>
          </p:cNvPr>
          <p:cNvSpPr>
            <a:spLocks noGrp="1"/>
          </p:cNvSpPr>
          <p:nvPr>
            <p:ph type="title" hasCustomPrompt="1"/>
          </p:nvPr>
        </p:nvSpPr>
        <p:spPr>
          <a:xfrm>
            <a:off x="457200" y="503366"/>
            <a:ext cx="11238806" cy="443198"/>
          </a:xfrm>
          <a:prstGeom prst="rect">
            <a:avLst/>
          </a:prstGeom>
        </p:spPr>
        <p:txBody>
          <a:bodyPr vert="horz" wrap="square" lIns="0" tIns="0" rIns="90000" bIns="0" rtlCol="0" anchor="ctr">
            <a:spAutoFit/>
          </a:bodyPr>
          <a:lstStyle/>
          <a:p>
            <a:r>
              <a:rPr lang="en-US" noProof="0" dirty="0"/>
              <a:t>Click to add headline</a:t>
            </a:r>
          </a:p>
        </p:txBody>
      </p:sp>
      <p:sp>
        <p:nvSpPr>
          <p:cNvPr id="3" name="Tekstfelt 7">
            <a:extLst>
              <a:ext uri="{FF2B5EF4-FFF2-40B4-BE49-F238E27FC236}">
                <a16:creationId xmlns:a16="http://schemas.microsoft.com/office/drawing/2014/main" id="{FA978D0B-42CE-C12D-8103-8508B37766C4}"/>
              </a:ext>
            </a:extLst>
          </p:cNvPr>
          <p:cNvSpPr txBox="1"/>
          <p:nvPr/>
        </p:nvSpPr>
        <p:spPr>
          <a:xfrm>
            <a:off x="5615635" y="6593932"/>
            <a:ext cx="960729" cy="110800"/>
          </a:xfrm>
          <a:prstGeom prst="rect">
            <a:avLst/>
          </a:prstGeom>
          <a:noFill/>
        </p:spPr>
        <p:txBody>
          <a:bodyPr wrap="square" lIns="0" tIns="0" rIns="0" bIns="0">
            <a:spAutoFit/>
          </a:bodyPr>
          <a:lstStyle/>
          <a:p>
            <a:pPr marL="0" marR="0" lvl="0" indent="0" algn="ctr"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hlinkClick r:id="rId3">
                  <a:extLst>
                    <a:ext uri="{A12FA001-AC4F-418D-AE19-62706E023703}">
                      <ahyp:hlinkClr xmlns:ahyp="http://schemas.microsoft.com/office/drawing/2018/hyperlinkcolor" val="tx"/>
                    </a:ext>
                  </a:extLst>
                </a:hlinkClick>
              </a:rPr>
              <a:t>WWW.DI2X.COM</a:t>
            </a:r>
            <a:endPar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endParaRPr>
          </a:p>
        </p:txBody>
      </p:sp>
    </p:spTree>
    <p:extLst>
      <p:ext uri="{BB962C8B-B14F-4D97-AF65-F5344CB8AC3E}">
        <p14:creationId xmlns:p14="http://schemas.microsoft.com/office/powerpoint/2010/main" val="41215291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xt_2 column_Customize_Box">
    <p:spTree>
      <p:nvGrpSpPr>
        <p:cNvPr id="1" name=""/>
        <p:cNvGrpSpPr/>
        <p:nvPr/>
      </p:nvGrpSpPr>
      <p:grpSpPr>
        <a:xfrm>
          <a:off x="0" y="0"/>
          <a:ext cx="0" cy="0"/>
          <a:chOff x="0" y="0"/>
          <a:chExt cx="0" cy="0"/>
        </a:xfrm>
      </p:grpSpPr>
      <p:sp>
        <p:nvSpPr>
          <p:cNvPr id="2" name="Pladsholder til billede 2">
            <a:extLst>
              <a:ext uri="{FF2B5EF4-FFF2-40B4-BE49-F238E27FC236}">
                <a16:creationId xmlns:a16="http://schemas.microsoft.com/office/drawing/2014/main" id="{334D9B8C-F117-8C65-21DE-69428DF828F4}"/>
              </a:ext>
            </a:extLst>
          </p:cNvPr>
          <p:cNvSpPr>
            <a:spLocks noGrp="1"/>
          </p:cNvSpPr>
          <p:nvPr>
            <p:ph type="pic" sz="quarter" idx="15" hasCustomPrompt="1"/>
          </p:nvPr>
        </p:nvSpPr>
        <p:spPr>
          <a:xfrm>
            <a:off x="0" y="1371600"/>
            <a:ext cx="11736000" cy="5029200"/>
          </a:xfrm>
          <a:solidFill>
            <a:schemeClr val="tx2">
              <a:lumMod val="20000"/>
              <a:lumOff val="80000"/>
            </a:schemeClr>
          </a:solidFill>
        </p:spPr>
        <p:txBody>
          <a:bodyPr lIns="0" tIns="0" rIns="0" bIns="0">
            <a:normAutofit/>
          </a:bodyPr>
          <a:lstStyle>
            <a:lvl1pPr marL="0" indent="0" algn="l">
              <a:buNone/>
              <a:defRPr sz="1200" i="1">
                <a:latin typeface="Bahnschrift SemiLight SemiConde" panose="020B0502040204020203" pitchFamily="34" charset="0"/>
              </a:defRPr>
            </a:lvl1pPr>
          </a:lstStyle>
          <a:p>
            <a:pPr marL="0" marR="0" lvl="0" indent="0" algn="l" defTabSz="914400" rtl="0" eaLnBrk="1" fontAlgn="auto" latinLnBrk="0" hangingPunct="1">
              <a:lnSpc>
                <a:spcPct val="90000"/>
              </a:lnSpc>
              <a:spcBef>
                <a:spcPts val="1000"/>
              </a:spcBef>
              <a:spcAft>
                <a:spcPts val="0"/>
              </a:spcAft>
              <a:buClrTx/>
              <a:buSzPct val="80000"/>
              <a:buFontTx/>
              <a:buNone/>
              <a:tabLst/>
              <a:defRPr/>
            </a:pPr>
            <a:r>
              <a:rPr lang="da-DK" dirty="0"/>
              <a:t>Skift baggrundsfarve: Klik på mig, herefter på figurformat, og vælg udfyldningsfarve til figur, og vælg en farve. </a:t>
            </a:r>
          </a:p>
          <a:p>
            <a:pPr marL="0" marR="0" lvl="0" indent="0" algn="l" defTabSz="914400" rtl="0" eaLnBrk="1" fontAlgn="auto" latinLnBrk="0" hangingPunct="1">
              <a:lnSpc>
                <a:spcPct val="90000"/>
              </a:lnSpc>
              <a:spcBef>
                <a:spcPts val="1000"/>
              </a:spcBef>
              <a:spcAft>
                <a:spcPts val="0"/>
              </a:spcAft>
              <a:buClrTx/>
              <a:buSzPct val="80000"/>
              <a:buFontTx/>
              <a:buNone/>
              <a:tabLst/>
              <a:defRPr/>
            </a:pPr>
            <a:r>
              <a:rPr lang="da-DK" dirty="0"/>
              <a:t>Tilføj baggrundsbillede: klik på ikonet og vælg et billede. </a:t>
            </a:r>
          </a:p>
          <a:p>
            <a:endParaRPr lang="da-DK" dirty="0"/>
          </a:p>
        </p:txBody>
      </p:sp>
      <p:sp>
        <p:nvSpPr>
          <p:cNvPr id="8" name="Pladsholder til tekst 2">
            <a:extLst>
              <a:ext uri="{FF2B5EF4-FFF2-40B4-BE49-F238E27FC236}">
                <a16:creationId xmlns:a16="http://schemas.microsoft.com/office/drawing/2014/main" id="{6C5B8350-1342-4A97-A345-DDB67792D5D6}"/>
              </a:ext>
            </a:extLst>
          </p:cNvPr>
          <p:cNvSpPr>
            <a:spLocks noGrp="1"/>
          </p:cNvSpPr>
          <p:nvPr>
            <p:ph idx="13" hasCustomPrompt="1"/>
          </p:nvPr>
        </p:nvSpPr>
        <p:spPr>
          <a:xfrm>
            <a:off x="457199" y="1828800"/>
            <a:ext cx="5419899" cy="4217437"/>
          </a:xfrm>
          <a:prstGeom prst="rect">
            <a:avLst/>
          </a:prstGeom>
        </p:spPr>
        <p:txBody>
          <a:bodyPr vert="horz" lIns="0" tIns="90000" rIns="90000" bIns="90000" rtlCol="0">
            <a:normAutofit/>
          </a:bodyPr>
          <a:lstStyle>
            <a:lvl1pPr marL="228600" indent="-228600">
              <a:buFontTx/>
              <a:buBlip>
                <a:blip r:embed="rId2"/>
              </a:buBlip>
              <a:defRPr>
                <a:solidFill>
                  <a:schemeClr val="accent1"/>
                </a:solidFill>
              </a:defRPr>
            </a:lvl1pPr>
            <a:lvl2pPr marL="685800" indent="-228600">
              <a:buFontTx/>
              <a:buBlip>
                <a:blip r:embed="rId2"/>
              </a:buBlip>
              <a:defRPr>
                <a:solidFill>
                  <a:schemeClr val="accent1"/>
                </a:solidFill>
              </a:defRPr>
            </a:lvl2pPr>
            <a:lvl3pPr marL="1143000" indent="-228600">
              <a:buFontTx/>
              <a:buBlip>
                <a:blip r:embed="rId2"/>
              </a:buBlip>
              <a:defRPr>
                <a:solidFill>
                  <a:schemeClr val="accent1"/>
                </a:solidFill>
              </a:defRPr>
            </a:lvl3pPr>
            <a:lvl4pPr marL="1600200" indent="-228600">
              <a:buFontTx/>
              <a:buBlip>
                <a:blip r:embed="rId2"/>
              </a:buBlip>
              <a:defRPr>
                <a:solidFill>
                  <a:schemeClr val="accent1"/>
                </a:solidFill>
              </a:defRPr>
            </a:lvl4pPr>
          </a:lstStyle>
          <a:p>
            <a:pPr lvl="0"/>
            <a:r>
              <a:rPr lang="da-DK" dirty="0"/>
              <a:t>Click to </a:t>
            </a:r>
            <a:r>
              <a:rPr lang="da-DK" dirty="0" err="1"/>
              <a:t>add</a:t>
            </a:r>
            <a:r>
              <a:rPr lang="da-DK" dirty="0"/>
              <a:t> a </a:t>
            </a:r>
            <a:r>
              <a:rPr lang="da-DK" dirty="0" err="1"/>
              <a:t>text</a:t>
            </a:r>
            <a:endParaRPr lang="da-DK" dirty="0"/>
          </a:p>
          <a:p>
            <a:pPr lvl="1"/>
            <a:r>
              <a:rPr lang="da-DK" dirty="0"/>
              <a:t>Second level</a:t>
            </a:r>
          </a:p>
          <a:p>
            <a:pPr lvl="2"/>
            <a:r>
              <a:rPr lang="da-DK" dirty="0"/>
              <a:t>Third level</a:t>
            </a:r>
          </a:p>
          <a:p>
            <a:pPr lvl="3"/>
            <a:r>
              <a:rPr lang="da-DK" dirty="0" err="1"/>
              <a:t>Fourth</a:t>
            </a:r>
            <a:r>
              <a:rPr lang="da-DK" dirty="0"/>
              <a:t> level</a:t>
            </a:r>
          </a:p>
        </p:txBody>
      </p:sp>
      <p:sp>
        <p:nvSpPr>
          <p:cNvPr id="4" name="Pladsholder til tekst 2">
            <a:extLst>
              <a:ext uri="{FF2B5EF4-FFF2-40B4-BE49-F238E27FC236}">
                <a16:creationId xmlns:a16="http://schemas.microsoft.com/office/drawing/2014/main" id="{CF85741D-B5EC-48E4-A8F4-68F07D3C7E71}"/>
              </a:ext>
            </a:extLst>
          </p:cNvPr>
          <p:cNvSpPr>
            <a:spLocks noGrp="1"/>
          </p:cNvSpPr>
          <p:nvPr>
            <p:ph idx="14" hasCustomPrompt="1"/>
          </p:nvPr>
        </p:nvSpPr>
        <p:spPr>
          <a:xfrm>
            <a:off x="6276108" y="1828800"/>
            <a:ext cx="5032594" cy="4217437"/>
          </a:xfrm>
          <a:prstGeom prst="rect">
            <a:avLst/>
          </a:prstGeom>
        </p:spPr>
        <p:txBody>
          <a:bodyPr vert="horz" lIns="0" tIns="90000" rIns="90000" bIns="90000" rtlCol="0">
            <a:normAutofit/>
          </a:bodyPr>
          <a:lstStyle>
            <a:lvl1pPr marL="228600" indent="-228600">
              <a:buFontTx/>
              <a:buBlip>
                <a:blip r:embed="rId2"/>
              </a:buBlip>
              <a:defRPr>
                <a:solidFill>
                  <a:schemeClr val="accent1"/>
                </a:solidFill>
              </a:defRPr>
            </a:lvl1pPr>
            <a:lvl2pPr marL="685800" indent="-228600">
              <a:buFontTx/>
              <a:buBlip>
                <a:blip r:embed="rId2"/>
              </a:buBlip>
              <a:defRPr>
                <a:solidFill>
                  <a:schemeClr val="accent1"/>
                </a:solidFill>
              </a:defRPr>
            </a:lvl2pPr>
            <a:lvl3pPr marL="1143000" indent="-228600">
              <a:buFontTx/>
              <a:buBlip>
                <a:blip r:embed="rId2"/>
              </a:buBlip>
              <a:defRPr>
                <a:solidFill>
                  <a:schemeClr val="accent1"/>
                </a:solidFill>
              </a:defRPr>
            </a:lvl3pPr>
            <a:lvl4pPr marL="1600200" indent="-228600">
              <a:buFontTx/>
              <a:buBlip>
                <a:blip r:embed="rId2"/>
              </a:buBlip>
              <a:defRPr>
                <a:solidFill>
                  <a:schemeClr val="accent1"/>
                </a:solidFill>
              </a:defRPr>
            </a:lvl4pPr>
          </a:lstStyle>
          <a:p>
            <a:pPr lvl="0"/>
            <a:r>
              <a:rPr lang="da-DK" dirty="0"/>
              <a:t>Click to </a:t>
            </a:r>
            <a:r>
              <a:rPr lang="da-DK" dirty="0" err="1"/>
              <a:t>add</a:t>
            </a:r>
            <a:r>
              <a:rPr lang="da-DK" dirty="0"/>
              <a:t> a </a:t>
            </a:r>
            <a:r>
              <a:rPr lang="da-DK" dirty="0" err="1"/>
              <a:t>text</a:t>
            </a:r>
            <a:endParaRPr lang="da-DK" dirty="0"/>
          </a:p>
          <a:p>
            <a:pPr lvl="1"/>
            <a:r>
              <a:rPr lang="da-DK" dirty="0"/>
              <a:t>Second level</a:t>
            </a:r>
          </a:p>
          <a:p>
            <a:pPr lvl="2"/>
            <a:r>
              <a:rPr lang="da-DK" dirty="0"/>
              <a:t>Third level</a:t>
            </a:r>
          </a:p>
          <a:p>
            <a:pPr lvl="3"/>
            <a:r>
              <a:rPr lang="da-DK" dirty="0" err="1"/>
              <a:t>Fourth</a:t>
            </a:r>
            <a:r>
              <a:rPr lang="da-DK" dirty="0"/>
              <a:t> level</a:t>
            </a:r>
          </a:p>
        </p:txBody>
      </p:sp>
      <p:sp>
        <p:nvSpPr>
          <p:cNvPr id="6" name="Pladsholder til titel 1">
            <a:extLst>
              <a:ext uri="{FF2B5EF4-FFF2-40B4-BE49-F238E27FC236}">
                <a16:creationId xmlns:a16="http://schemas.microsoft.com/office/drawing/2014/main" id="{9F658EE6-0568-4E35-A603-E9F3DCED4FD8}"/>
              </a:ext>
            </a:extLst>
          </p:cNvPr>
          <p:cNvSpPr>
            <a:spLocks noGrp="1"/>
          </p:cNvSpPr>
          <p:nvPr>
            <p:ph type="title" hasCustomPrompt="1"/>
          </p:nvPr>
        </p:nvSpPr>
        <p:spPr>
          <a:xfrm>
            <a:off x="457200" y="503366"/>
            <a:ext cx="10851502" cy="443198"/>
          </a:xfrm>
          <a:prstGeom prst="rect">
            <a:avLst/>
          </a:prstGeom>
        </p:spPr>
        <p:txBody>
          <a:bodyPr vert="horz" wrap="square" lIns="0" tIns="0" rIns="90000" bIns="0" rtlCol="0" anchor="ctr">
            <a:spAutoFit/>
          </a:bodyPr>
          <a:lstStyle/>
          <a:p>
            <a:r>
              <a:rPr lang="en-US" noProof="0" dirty="0"/>
              <a:t>Click to add headline</a:t>
            </a:r>
          </a:p>
        </p:txBody>
      </p:sp>
      <p:sp>
        <p:nvSpPr>
          <p:cNvPr id="5" name="Tekstfelt 7">
            <a:extLst>
              <a:ext uri="{FF2B5EF4-FFF2-40B4-BE49-F238E27FC236}">
                <a16:creationId xmlns:a16="http://schemas.microsoft.com/office/drawing/2014/main" id="{32E2CBD4-1B8D-E829-C3FE-B2FFBC5F6387}"/>
              </a:ext>
            </a:extLst>
          </p:cNvPr>
          <p:cNvSpPr txBox="1"/>
          <p:nvPr/>
        </p:nvSpPr>
        <p:spPr>
          <a:xfrm>
            <a:off x="5615635" y="6593932"/>
            <a:ext cx="960729" cy="110800"/>
          </a:xfrm>
          <a:prstGeom prst="rect">
            <a:avLst/>
          </a:prstGeom>
          <a:noFill/>
        </p:spPr>
        <p:txBody>
          <a:bodyPr wrap="square" lIns="0" tIns="0" rIns="0" bIns="0">
            <a:spAutoFit/>
          </a:bodyPr>
          <a:lstStyle/>
          <a:p>
            <a:pPr marL="0" marR="0" lvl="0" indent="0" algn="ctr"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hlinkClick r:id="rId3">
                  <a:extLst>
                    <a:ext uri="{A12FA001-AC4F-418D-AE19-62706E023703}">
                      <ahyp:hlinkClr xmlns:ahyp="http://schemas.microsoft.com/office/drawing/2018/hyperlinkcolor" val="tx"/>
                    </a:ext>
                  </a:extLst>
                </a:hlinkClick>
              </a:rPr>
              <a:t>WWW.DI2X.COM</a:t>
            </a:r>
            <a:endPar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endParaRPr>
          </a:p>
        </p:txBody>
      </p:sp>
    </p:spTree>
    <p:extLst>
      <p:ext uri="{BB962C8B-B14F-4D97-AF65-F5344CB8AC3E}">
        <p14:creationId xmlns:p14="http://schemas.microsoft.com/office/powerpoint/2010/main" val="42645643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xt_3 column">
    <p:spTree>
      <p:nvGrpSpPr>
        <p:cNvPr id="1" name=""/>
        <p:cNvGrpSpPr/>
        <p:nvPr/>
      </p:nvGrpSpPr>
      <p:grpSpPr>
        <a:xfrm>
          <a:off x="0" y="0"/>
          <a:ext cx="0" cy="0"/>
          <a:chOff x="0" y="0"/>
          <a:chExt cx="0" cy="0"/>
        </a:xfrm>
      </p:grpSpPr>
      <p:sp>
        <p:nvSpPr>
          <p:cNvPr id="8" name="Pladsholder til tekst 2">
            <a:extLst>
              <a:ext uri="{FF2B5EF4-FFF2-40B4-BE49-F238E27FC236}">
                <a16:creationId xmlns:a16="http://schemas.microsoft.com/office/drawing/2014/main" id="{6C5B8350-1342-4A97-A345-DDB67792D5D6}"/>
              </a:ext>
            </a:extLst>
          </p:cNvPr>
          <p:cNvSpPr>
            <a:spLocks noGrp="1"/>
          </p:cNvSpPr>
          <p:nvPr>
            <p:ph idx="13" hasCustomPrompt="1"/>
          </p:nvPr>
        </p:nvSpPr>
        <p:spPr>
          <a:xfrm>
            <a:off x="457200" y="1580400"/>
            <a:ext cx="3383280" cy="4774234"/>
          </a:xfrm>
          <a:prstGeom prst="rect">
            <a:avLst/>
          </a:prstGeom>
        </p:spPr>
        <p:txBody>
          <a:bodyPr vert="horz" lIns="0" tIns="90000" rIns="90000" bIns="90000" rtlCol="0">
            <a:normAutofit/>
          </a:bodyPr>
          <a:lstStyle>
            <a:lvl1pPr marL="228600" indent="-228600">
              <a:buFontTx/>
              <a:buBlip>
                <a:blip r:embed="rId2"/>
              </a:buBlip>
              <a:defRPr>
                <a:solidFill>
                  <a:schemeClr val="accent1"/>
                </a:solidFill>
              </a:defRPr>
            </a:lvl1pPr>
            <a:lvl2pPr marL="685800" indent="-228600">
              <a:buFontTx/>
              <a:buBlip>
                <a:blip r:embed="rId2"/>
              </a:buBlip>
              <a:defRPr>
                <a:solidFill>
                  <a:schemeClr val="accent1"/>
                </a:solidFill>
              </a:defRPr>
            </a:lvl2pPr>
            <a:lvl3pPr marL="1143000" indent="-228600">
              <a:buFontTx/>
              <a:buBlip>
                <a:blip r:embed="rId2"/>
              </a:buBlip>
              <a:defRPr>
                <a:solidFill>
                  <a:schemeClr val="accent1"/>
                </a:solidFill>
              </a:defRPr>
            </a:lvl3pPr>
            <a:lvl4pPr marL="1600200" indent="-228600">
              <a:buFontTx/>
              <a:buBlip>
                <a:blip r:embed="rId2"/>
              </a:buBlip>
              <a:defRPr>
                <a:solidFill>
                  <a:schemeClr val="accent1"/>
                </a:solidFill>
              </a:defRPr>
            </a:lvl4pPr>
          </a:lstStyle>
          <a:p>
            <a:pPr lvl="0"/>
            <a:r>
              <a:rPr lang="da-DK" dirty="0"/>
              <a:t>Click to </a:t>
            </a:r>
            <a:r>
              <a:rPr lang="da-DK" dirty="0" err="1"/>
              <a:t>add</a:t>
            </a:r>
            <a:r>
              <a:rPr lang="da-DK" dirty="0"/>
              <a:t> a </a:t>
            </a:r>
            <a:r>
              <a:rPr lang="da-DK" dirty="0" err="1"/>
              <a:t>text</a:t>
            </a:r>
            <a:endParaRPr lang="da-DK" dirty="0"/>
          </a:p>
          <a:p>
            <a:pPr lvl="1"/>
            <a:r>
              <a:rPr lang="da-DK" dirty="0"/>
              <a:t>Second level</a:t>
            </a:r>
          </a:p>
          <a:p>
            <a:pPr lvl="2"/>
            <a:r>
              <a:rPr lang="da-DK" dirty="0"/>
              <a:t>Third level</a:t>
            </a:r>
          </a:p>
          <a:p>
            <a:pPr lvl="3"/>
            <a:r>
              <a:rPr lang="da-DK" dirty="0" err="1"/>
              <a:t>Fourth</a:t>
            </a:r>
            <a:r>
              <a:rPr lang="da-DK" dirty="0"/>
              <a:t> level</a:t>
            </a:r>
          </a:p>
        </p:txBody>
      </p:sp>
      <p:sp>
        <p:nvSpPr>
          <p:cNvPr id="4" name="Pladsholder til tekst 2">
            <a:extLst>
              <a:ext uri="{FF2B5EF4-FFF2-40B4-BE49-F238E27FC236}">
                <a16:creationId xmlns:a16="http://schemas.microsoft.com/office/drawing/2014/main" id="{CF85741D-B5EC-48E4-A8F4-68F07D3C7E71}"/>
              </a:ext>
            </a:extLst>
          </p:cNvPr>
          <p:cNvSpPr>
            <a:spLocks noGrp="1"/>
          </p:cNvSpPr>
          <p:nvPr>
            <p:ph idx="14" hasCustomPrompt="1"/>
          </p:nvPr>
        </p:nvSpPr>
        <p:spPr>
          <a:xfrm>
            <a:off x="4222865" y="1580400"/>
            <a:ext cx="3640975" cy="4774234"/>
          </a:xfrm>
          <a:prstGeom prst="rect">
            <a:avLst/>
          </a:prstGeom>
        </p:spPr>
        <p:txBody>
          <a:bodyPr vert="horz" lIns="0" tIns="90000" rIns="90000" bIns="90000" rtlCol="0">
            <a:normAutofit/>
          </a:bodyPr>
          <a:lstStyle>
            <a:lvl1pPr marL="228600" indent="-228600">
              <a:buFontTx/>
              <a:buBlip>
                <a:blip r:embed="rId2"/>
              </a:buBlip>
              <a:defRPr>
                <a:solidFill>
                  <a:schemeClr val="accent1"/>
                </a:solidFill>
              </a:defRPr>
            </a:lvl1pPr>
            <a:lvl2pPr marL="685800" indent="-228600">
              <a:buFontTx/>
              <a:buBlip>
                <a:blip r:embed="rId2"/>
              </a:buBlip>
              <a:defRPr>
                <a:solidFill>
                  <a:schemeClr val="accent1"/>
                </a:solidFill>
              </a:defRPr>
            </a:lvl2pPr>
            <a:lvl3pPr marL="1143000" indent="-228600">
              <a:buFontTx/>
              <a:buBlip>
                <a:blip r:embed="rId2"/>
              </a:buBlip>
              <a:defRPr>
                <a:solidFill>
                  <a:schemeClr val="accent1"/>
                </a:solidFill>
              </a:defRPr>
            </a:lvl3pPr>
            <a:lvl4pPr marL="1600200" indent="-228600">
              <a:buFontTx/>
              <a:buBlip>
                <a:blip r:embed="rId2"/>
              </a:buBlip>
              <a:defRPr>
                <a:solidFill>
                  <a:schemeClr val="accent1"/>
                </a:solidFill>
              </a:defRPr>
            </a:lvl4pPr>
          </a:lstStyle>
          <a:p>
            <a:pPr lvl="0"/>
            <a:r>
              <a:rPr lang="da-DK" dirty="0"/>
              <a:t>Click to </a:t>
            </a:r>
            <a:r>
              <a:rPr lang="da-DK" dirty="0" err="1"/>
              <a:t>add</a:t>
            </a:r>
            <a:r>
              <a:rPr lang="da-DK" dirty="0"/>
              <a:t> a </a:t>
            </a:r>
            <a:r>
              <a:rPr lang="da-DK" dirty="0" err="1"/>
              <a:t>text</a:t>
            </a:r>
            <a:endParaRPr lang="da-DK" dirty="0"/>
          </a:p>
          <a:p>
            <a:pPr lvl="1"/>
            <a:r>
              <a:rPr lang="da-DK" dirty="0"/>
              <a:t>Second level</a:t>
            </a:r>
          </a:p>
          <a:p>
            <a:pPr lvl="2"/>
            <a:r>
              <a:rPr lang="da-DK" dirty="0"/>
              <a:t>Third level</a:t>
            </a:r>
          </a:p>
          <a:p>
            <a:pPr lvl="3"/>
            <a:r>
              <a:rPr lang="da-DK" dirty="0" err="1"/>
              <a:t>Fourth</a:t>
            </a:r>
            <a:r>
              <a:rPr lang="da-DK" dirty="0"/>
              <a:t> level</a:t>
            </a:r>
          </a:p>
        </p:txBody>
      </p:sp>
      <p:sp>
        <p:nvSpPr>
          <p:cNvPr id="5" name="Pladsholder til tekst 2">
            <a:extLst>
              <a:ext uri="{FF2B5EF4-FFF2-40B4-BE49-F238E27FC236}">
                <a16:creationId xmlns:a16="http://schemas.microsoft.com/office/drawing/2014/main" id="{F3DB18C7-D6F2-42F3-ACF4-8E873FE31FF0}"/>
              </a:ext>
            </a:extLst>
          </p:cNvPr>
          <p:cNvSpPr>
            <a:spLocks noGrp="1"/>
          </p:cNvSpPr>
          <p:nvPr>
            <p:ph idx="15" hasCustomPrompt="1"/>
          </p:nvPr>
        </p:nvSpPr>
        <p:spPr>
          <a:xfrm>
            <a:off x="8251767" y="1580400"/>
            <a:ext cx="3444239" cy="4774234"/>
          </a:xfrm>
          <a:prstGeom prst="rect">
            <a:avLst/>
          </a:prstGeom>
        </p:spPr>
        <p:txBody>
          <a:bodyPr vert="horz" lIns="0" tIns="90000" rIns="90000" bIns="90000" rtlCol="0">
            <a:normAutofit/>
          </a:bodyPr>
          <a:lstStyle>
            <a:lvl1pPr marL="228600" indent="-228600">
              <a:buFontTx/>
              <a:buBlip>
                <a:blip r:embed="rId2"/>
              </a:buBlip>
              <a:defRPr>
                <a:solidFill>
                  <a:schemeClr val="accent1"/>
                </a:solidFill>
              </a:defRPr>
            </a:lvl1pPr>
            <a:lvl2pPr marL="685800" indent="-228600">
              <a:buFontTx/>
              <a:buBlip>
                <a:blip r:embed="rId2"/>
              </a:buBlip>
              <a:defRPr>
                <a:solidFill>
                  <a:schemeClr val="accent1"/>
                </a:solidFill>
              </a:defRPr>
            </a:lvl2pPr>
            <a:lvl3pPr marL="1143000" indent="-228600">
              <a:buFontTx/>
              <a:buBlip>
                <a:blip r:embed="rId2"/>
              </a:buBlip>
              <a:defRPr>
                <a:solidFill>
                  <a:schemeClr val="accent1"/>
                </a:solidFill>
              </a:defRPr>
            </a:lvl3pPr>
            <a:lvl4pPr marL="1600200" indent="-228600">
              <a:buFontTx/>
              <a:buBlip>
                <a:blip r:embed="rId2"/>
              </a:buBlip>
              <a:defRPr>
                <a:solidFill>
                  <a:schemeClr val="accent1"/>
                </a:solidFill>
              </a:defRPr>
            </a:lvl4pPr>
          </a:lstStyle>
          <a:p>
            <a:pPr lvl="0"/>
            <a:r>
              <a:rPr lang="da-DK" dirty="0"/>
              <a:t>Click to </a:t>
            </a:r>
            <a:r>
              <a:rPr lang="da-DK" dirty="0" err="1"/>
              <a:t>add</a:t>
            </a:r>
            <a:r>
              <a:rPr lang="da-DK" dirty="0"/>
              <a:t> a </a:t>
            </a:r>
            <a:r>
              <a:rPr lang="da-DK" dirty="0" err="1"/>
              <a:t>text</a:t>
            </a:r>
            <a:endParaRPr lang="da-DK" dirty="0"/>
          </a:p>
          <a:p>
            <a:pPr lvl="1"/>
            <a:r>
              <a:rPr lang="da-DK" dirty="0"/>
              <a:t>Second level</a:t>
            </a:r>
          </a:p>
          <a:p>
            <a:pPr lvl="2"/>
            <a:r>
              <a:rPr lang="da-DK" dirty="0"/>
              <a:t>Third level</a:t>
            </a:r>
          </a:p>
          <a:p>
            <a:pPr lvl="3"/>
            <a:r>
              <a:rPr lang="da-DK" dirty="0" err="1"/>
              <a:t>Fourth</a:t>
            </a:r>
            <a:r>
              <a:rPr lang="da-DK" dirty="0"/>
              <a:t> level</a:t>
            </a:r>
          </a:p>
        </p:txBody>
      </p:sp>
      <p:sp>
        <p:nvSpPr>
          <p:cNvPr id="10" name="Pladsholder til titel 1">
            <a:extLst>
              <a:ext uri="{FF2B5EF4-FFF2-40B4-BE49-F238E27FC236}">
                <a16:creationId xmlns:a16="http://schemas.microsoft.com/office/drawing/2014/main" id="{A979701D-3CD0-40AF-A7A9-97DFDB57443F}"/>
              </a:ext>
            </a:extLst>
          </p:cNvPr>
          <p:cNvSpPr>
            <a:spLocks noGrp="1"/>
          </p:cNvSpPr>
          <p:nvPr>
            <p:ph type="title" hasCustomPrompt="1"/>
          </p:nvPr>
        </p:nvSpPr>
        <p:spPr>
          <a:xfrm>
            <a:off x="457200" y="503366"/>
            <a:ext cx="11238806" cy="443198"/>
          </a:xfrm>
          <a:prstGeom prst="rect">
            <a:avLst/>
          </a:prstGeom>
        </p:spPr>
        <p:txBody>
          <a:bodyPr vert="horz" wrap="square" lIns="0" tIns="0" rIns="90000" bIns="0" rtlCol="0" anchor="ctr">
            <a:spAutoFit/>
          </a:bodyPr>
          <a:lstStyle/>
          <a:p>
            <a:r>
              <a:rPr lang="en-US" noProof="0" dirty="0"/>
              <a:t>Click to add headline</a:t>
            </a:r>
          </a:p>
        </p:txBody>
      </p:sp>
      <p:sp>
        <p:nvSpPr>
          <p:cNvPr id="3" name="Tekstfelt 7">
            <a:extLst>
              <a:ext uri="{FF2B5EF4-FFF2-40B4-BE49-F238E27FC236}">
                <a16:creationId xmlns:a16="http://schemas.microsoft.com/office/drawing/2014/main" id="{37D83CF5-C1EA-33F5-D34B-FCA474F5875D}"/>
              </a:ext>
            </a:extLst>
          </p:cNvPr>
          <p:cNvSpPr txBox="1"/>
          <p:nvPr/>
        </p:nvSpPr>
        <p:spPr>
          <a:xfrm>
            <a:off x="5615635" y="6593932"/>
            <a:ext cx="960729" cy="110800"/>
          </a:xfrm>
          <a:prstGeom prst="rect">
            <a:avLst/>
          </a:prstGeom>
          <a:noFill/>
        </p:spPr>
        <p:txBody>
          <a:bodyPr wrap="square" lIns="0" tIns="0" rIns="0" bIns="0">
            <a:spAutoFit/>
          </a:bodyPr>
          <a:lstStyle/>
          <a:p>
            <a:pPr marL="0" marR="0" lvl="0" indent="0" algn="ctr"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hlinkClick r:id="rId3">
                  <a:extLst>
                    <a:ext uri="{A12FA001-AC4F-418D-AE19-62706E023703}">
                      <ahyp:hlinkClr xmlns:ahyp="http://schemas.microsoft.com/office/drawing/2018/hyperlinkcolor" val="tx"/>
                    </a:ext>
                  </a:extLst>
                </a:hlinkClick>
              </a:rPr>
              <a:t>WWW.DI2X.COM</a:t>
            </a:r>
            <a:endPar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endParaRPr>
          </a:p>
        </p:txBody>
      </p:sp>
    </p:spTree>
    <p:extLst>
      <p:ext uri="{BB962C8B-B14F-4D97-AF65-F5344CB8AC3E}">
        <p14:creationId xmlns:p14="http://schemas.microsoft.com/office/powerpoint/2010/main" val="6184433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ext_3 column_Customize_Box">
    <p:spTree>
      <p:nvGrpSpPr>
        <p:cNvPr id="1" name=""/>
        <p:cNvGrpSpPr/>
        <p:nvPr/>
      </p:nvGrpSpPr>
      <p:grpSpPr>
        <a:xfrm>
          <a:off x="0" y="0"/>
          <a:ext cx="0" cy="0"/>
          <a:chOff x="0" y="0"/>
          <a:chExt cx="0" cy="0"/>
        </a:xfrm>
      </p:grpSpPr>
      <p:sp>
        <p:nvSpPr>
          <p:cNvPr id="4" name="Pladsholder til billede 2">
            <a:extLst>
              <a:ext uri="{FF2B5EF4-FFF2-40B4-BE49-F238E27FC236}">
                <a16:creationId xmlns:a16="http://schemas.microsoft.com/office/drawing/2014/main" id="{E72F27F6-A9D0-C36C-DD8D-A9A7DE308B67}"/>
              </a:ext>
            </a:extLst>
          </p:cNvPr>
          <p:cNvSpPr>
            <a:spLocks noGrp="1"/>
          </p:cNvSpPr>
          <p:nvPr>
            <p:ph type="pic" sz="quarter" idx="14" hasCustomPrompt="1"/>
          </p:nvPr>
        </p:nvSpPr>
        <p:spPr>
          <a:xfrm>
            <a:off x="0" y="1371600"/>
            <a:ext cx="11679382" cy="5029200"/>
          </a:xfrm>
          <a:solidFill>
            <a:schemeClr val="accent2">
              <a:lumMod val="20000"/>
              <a:lumOff val="80000"/>
            </a:schemeClr>
          </a:solidFill>
        </p:spPr>
        <p:txBody>
          <a:bodyPr lIns="0" tIns="0" rIns="0" bIns="0">
            <a:noAutofit/>
          </a:bodyPr>
          <a:lstStyle>
            <a:lvl1pPr marL="0" indent="0">
              <a:lnSpc>
                <a:spcPct val="100000"/>
              </a:lnSpc>
              <a:buNone/>
              <a:defRPr sz="1200" i="1">
                <a:solidFill>
                  <a:schemeClr val="accent1"/>
                </a:solidFill>
                <a:latin typeface="Bahnschrift SemiLight SemiConde" panose="020B0502040204020203" pitchFamily="34" charset="0"/>
              </a:defRPr>
            </a:lvl1pPr>
          </a:lstStyle>
          <a:p>
            <a:r>
              <a:rPr lang="da-DK" dirty="0"/>
              <a:t>Skift baggrundsfarve: Klik på mig, herefter figurformat, og vælg udfyldningsfarve til figur, og vælg en farve. </a:t>
            </a:r>
          </a:p>
          <a:p>
            <a:pPr marL="0" marR="0" lvl="0" indent="0" algn="l" defTabSz="914400" rtl="0" eaLnBrk="1" fontAlgn="auto" latinLnBrk="0" hangingPunct="1">
              <a:lnSpc>
                <a:spcPct val="90000"/>
              </a:lnSpc>
              <a:spcBef>
                <a:spcPts val="1000"/>
              </a:spcBef>
              <a:spcAft>
                <a:spcPts val="0"/>
              </a:spcAft>
              <a:buClrTx/>
              <a:buSzPct val="80000"/>
              <a:buFontTx/>
              <a:buNone/>
              <a:tabLst/>
              <a:defRPr/>
            </a:pPr>
            <a:r>
              <a:rPr lang="da-DK" dirty="0"/>
              <a:t>Tilføj baggrundsbillede: klik på ikonet og vælg et billede. </a:t>
            </a:r>
          </a:p>
          <a:p>
            <a:endParaRPr lang="da-DK" dirty="0"/>
          </a:p>
          <a:p>
            <a:endParaRPr lang="da-DK" dirty="0"/>
          </a:p>
        </p:txBody>
      </p:sp>
      <p:sp>
        <p:nvSpPr>
          <p:cNvPr id="11" name="Pladsholder til tekst 2">
            <a:extLst>
              <a:ext uri="{FF2B5EF4-FFF2-40B4-BE49-F238E27FC236}">
                <a16:creationId xmlns:a16="http://schemas.microsoft.com/office/drawing/2014/main" id="{99FB4F8A-7509-4CCC-B23F-8C96E0E90156}"/>
              </a:ext>
            </a:extLst>
          </p:cNvPr>
          <p:cNvSpPr>
            <a:spLocks noGrp="1"/>
          </p:cNvSpPr>
          <p:nvPr>
            <p:ph idx="13" hasCustomPrompt="1"/>
          </p:nvPr>
        </p:nvSpPr>
        <p:spPr>
          <a:xfrm>
            <a:off x="442801" y="1828800"/>
            <a:ext cx="3240000" cy="4114800"/>
          </a:xfrm>
          <a:prstGeom prst="rect">
            <a:avLst/>
          </a:prstGeom>
        </p:spPr>
        <p:txBody>
          <a:bodyPr vert="horz" lIns="0" tIns="90000" rIns="90000" bIns="90000" rtlCol="0">
            <a:normAutofit/>
          </a:bodyPr>
          <a:lstStyle>
            <a:lvl1pPr marL="228600" indent="-228600">
              <a:buFontTx/>
              <a:buBlip>
                <a:blip r:embed="rId2"/>
              </a:buBlip>
              <a:defRPr>
                <a:solidFill>
                  <a:schemeClr val="accent1"/>
                </a:solidFill>
              </a:defRPr>
            </a:lvl1pPr>
            <a:lvl2pPr marL="685800" indent="-228600">
              <a:buFontTx/>
              <a:buBlip>
                <a:blip r:embed="rId2"/>
              </a:buBlip>
              <a:defRPr>
                <a:solidFill>
                  <a:schemeClr val="accent1"/>
                </a:solidFill>
              </a:defRPr>
            </a:lvl2pPr>
            <a:lvl3pPr marL="1143000" indent="-228600">
              <a:buFontTx/>
              <a:buBlip>
                <a:blip r:embed="rId2"/>
              </a:buBlip>
              <a:defRPr>
                <a:solidFill>
                  <a:schemeClr val="accent1"/>
                </a:solidFill>
              </a:defRPr>
            </a:lvl3pPr>
            <a:lvl4pPr marL="1600200" indent="-228600">
              <a:buFontTx/>
              <a:buBlip>
                <a:blip r:embed="rId2"/>
              </a:buBlip>
              <a:defRPr>
                <a:solidFill>
                  <a:schemeClr val="accent1"/>
                </a:solidFill>
              </a:defRPr>
            </a:lvl4pPr>
            <a:lvl5pPr marL="2057400" indent="-228600">
              <a:buFontTx/>
              <a:buBlip>
                <a:blip r:embed="rId2"/>
              </a:buBlip>
              <a:defRPr>
                <a:solidFill>
                  <a:schemeClr val="bg1"/>
                </a:solidFill>
              </a:defRPr>
            </a:lvl5pPr>
          </a:lstStyle>
          <a:p>
            <a:pPr lvl="0"/>
            <a:r>
              <a:rPr lang="da-DK" dirty="0"/>
              <a:t>Click to </a:t>
            </a:r>
            <a:r>
              <a:rPr lang="da-DK" dirty="0" err="1"/>
              <a:t>add</a:t>
            </a:r>
            <a:r>
              <a:rPr lang="da-DK" dirty="0"/>
              <a:t> a </a:t>
            </a:r>
            <a:r>
              <a:rPr lang="da-DK" dirty="0" err="1"/>
              <a:t>text</a:t>
            </a:r>
            <a:endParaRPr lang="da-DK" dirty="0"/>
          </a:p>
          <a:p>
            <a:pPr lvl="1"/>
            <a:r>
              <a:rPr lang="da-DK" dirty="0"/>
              <a:t>Second level</a:t>
            </a:r>
          </a:p>
          <a:p>
            <a:pPr lvl="2"/>
            <a:r>
              <a:rPr lang="da-DK" dirty="0"/>
              <a:t>Third level</a:t>
            </a:r>
          </a:p>
          <a:p>
            <a:pPr lvl="3"/>
            <a:r>
              <a:rPr lang="da-DK" dirty="0" err="1"/>
              <a:t>Fourth</a:t>
            </a:r>
            <a:r>
              <a:rPr lang="da-DK" dirty="0"/>
              <a:t> level</a:t>
            </a:r>
          </a:p>
        </p:txBody>
      </p:sp>
      <p:sp>
        <p:nvSpPr>
          <p:cNvPr id="12" name="Pladsholder til tekst 2">
            <a:extLst>
              <a:ext uri="{FF2B5EF4-FFF2-40B4-BE49-F238E27FC236}">
                <a16:creationId xmlns:a16="http://schemas.microsoft.com/office/drawing/2014/main" id="{1AEC6F75-2F1F-479E-8440-1233F30DEEE2}"/>
              </a:ext>
            </a:extLst>
          </p:cNvPr>
          <p:cNvSpPr>
            <a:spLocks noGrp="1"/>
          </p:cNvSpPr>
          <p:nvPr>
            <p:ph idx="17" hasCustomPrompt="1"/>
          </p:nvPr>
        </p:nvSpPr>
        <p:spPr>
          <a:xfrm>
            <a:off x="4020139" y="1828800"/>
            <a:ext cx="3392118" cy="4114800"/>
          </a:xfrm>
          <a:prstGeom prst="rect">
            <a:avLst/>
          </a:prstGeom>
        </p:spPr>
        <p:txBody>
          <a:bodyPr vert="horz" lIns="0" tIns="90000" rIns="90000" bIns="90000" rtlCol="0">
            <a:normAutofit/>
          </a:bodyPr>
          <a:lstStyle>
            <a:lvl1pPr marL="228600" indent="-228600">
              <a:buFontTx/>
              <a:buBlip>
                <a:blip r:embed="rId2"/>
              </a:buBlip>
              <a:defRPr>
                <a:solidFill>
                  <a:schemeClr val="accent1"/>
                </a:solidFill>
              </a:defRPr>
            </a:lvl1pPr>
            <a:lvl2pPr marL="685800" indent="-228600">
              <a:buFontTx/>
              <a:buBlip>
                <a:blip r:embed="rId2"/>
              </a:buBlip>
              <a:defRPr>
                <a:solidFill>
                  <a:schemeClr val="accent1"/>
                </a:solidFill>
              </a:defRPr>
            </a:lvl2pPr>
            <a:lvl3pPr marL="1143000" indent="-228600">
              <a:buFontTx/>
              <a:buBlip>
                <a:blip r:embed="rId2"/>
              </a:buBlip>
              <a:defRPr>
                <a:solidFill>
                  <a:schemeClr val="accent1"/>
                </a:solidFill>
              </a:defRPr>
            </a:lvl3pPr>
            <a:lvl4pPr marL="1600200" indent="-228600">
              <a:buFontTx/>
              <a:buBlip>
                <a:blip r:embed="rId2"/>
              </a:buBlip>
              <a:defRPr>
                <a:solidFill>
                  <a:schemeClr val="accent1"/>
                </a:solidFill>
              </a:defRPr>
            </a:lvl4pPr>
            <a:lvl5pPr marL="2057400" indent="-228600">
              <a:buFontTx/>
              <a:buBlip>
                <a:blip r:embed="rId2"/>
              </a:buBlip>
              <a:defRPr>
                <a:solidFill>
                  <a:schemeClr val="bg1"/>
                </a:solidFill>
              </a:defRPr>
            </a:lvl5pPr>
          </a:lstStyle>
          <a:p>
            <a:pPr lvl="0"/>
            <a:r>
              <a:rPr lang="da-DK" dirty="0"/>
              <a:t>Click to </a:t>
            </a:r>
            <a:r>
              <a:rPr lang="da-DK" dirty="0" err="1"/>
              <a:t>add</a:t>
            </a:r>
            <a:r>
              <a:rPr lang="da-DK" dirty="0"/>
              <a:t> a </a:t>
            </a:r>
            <a:r>
              <a:rPr lang="da-DK" dirty="0" err="1"/>
              <a:t>text</a:t>
            </a:r>
            <a:endParaRPr lang="da-DK" dirty="0"/>
          </a:p>
          <a:p>
            <a:pPr lvl="1"/>
            <a:r>
              <a:rPr lang="da-DK" dirty="0"/>
              <a:t>Second level</a:t>
            </a:r>
          </a:p>
          <a:p>
            <a:pPr lvl="2"/>
            <a:r>
              <a:rPr lang="da-DK" dirty="0"/>
              <a:t>Third level</a:t>
            </a:r>
          </a:p>
          <a:p>
            <a:pPr lvl="3"/>
            <a:r>
              <a:rPr lang="da-DK" dirty="0" err="1"/>
              <a:t>Fourth</a:t>
            </a:r>
            <a:r>
              <a:rPr lang="da-DK" dirty="0"/>
              <a:t> level</a:t>
            </a:r>
          </a:p>
        </p:txBody>
      </p:sp>
      <p:sp>
        <p:nvSpPr>
          <p:cNvPr id="13" name="Pladsholder til tekst 2">
            <a:extLst>
              <a:ext uri="{FF2B5EF4-FFF2-40B4-BE49-F238E27FC236}">
                <a16:creationId xmlns:a16="http://schemas.microsoft.com/office/drawing/2014/main" id="{8C95427E-C381-43D8-B428-2CEFC9093A7C}"/>
              </a:ext>
            </a:extLst>
          </p:cNvPr>
          <p:cNvSpPr>
            <a:spLocks noGrp="1"/>
          </p:cNvSpPr>
          <p:nvPr>
            <p:ph idx="18" hasCustomPrompt="1"/>
          </p:nvPr>
        </p:nvSpPr>
        <p:spPr>
          <a:xfrm>
            <a:off x="7758926" y="1828800"/>
            <a:ext cx="3392118" cy="4114800"/>
          </a:xfrm>
          <a:prstGeom prst="rect">
            <a:avLst/>
          </a:prstGeom>
        </p:spPr>
        <p:txBody>
          <a:bodyPr vert="horz" lIns="0" tIns="90000" rIns="90000" bIns="90000" rtlCol="0">
            <a:normAutofit/>
          </a:bodyPr>
          <a:lstStyle>
            <a:lvl1pPr marL="228600" indent="-228600">
              <a:buFontTx/>
              <a:buBlip>
                <a:blip r:embed="rId2"/>
              </a:buBlip>
              <a:defRPr>
                <a:solidFill>
                  <a:schemeClr val="accent1"/>
                </a:solidFill>
              </a:defRPr>
            </a:lvl1pPr>
            <a:lvl2pPr marL="685800" indent="-228600">
              <a:buFontTx/>
              <a:buBlip>
                <a:blip r:embed="rId2"/>
              </a:buBlip>
              <a:defRPr>
                <a:solidFill>
                  <a:schemeClr val="accent1"/>
                </a:solidFill>
              </a:defRPr>
            </a:lvl2pPr>
            <a:lvl3pPr marL="1143000" indent="-228600">
              <a:buFontTx/>
              <a:buBlip>
                <a:blip r:embed="rId2"/>
              </a:buBlip>
              <a:defRPr>
                <a:solidFill>
                  <a:schemeClr val="accent1"/>
                </a:solidFill>
              </a:defRPr>
            </a:lvl3pPr>
            <a:lvl4pPr marL="1600200" indent="-228600">
              <a:buFontTx/>
              <a:buBlip>
                <a:blip r:embed="rId2"/>
              </a:buBlip>
              <a:defRPr>
                <a:solidFill>
                  <a:schemeClr val="accent1"/>
                </a:solidFill>
              </a:defRPr>
            </a:lvl4pPr>
            <a:lvl5pPr marL="2057400" indent="-228600">
              <a:buFontTx/>
              <a:buBlip>
                <a:blip r:embed="rId2"/>
              </a:buBlip>
              <a:defRPr>
                <a:solidFill>
                  <a:schemeClr val="bg1"/>
                </a:solidFill>
              </a:defRPr>
            </a:lvl5pPr>
          </a:lstStyle>
          <a:p>
            <a:pPr lvl="0"/>
            <a:r>
              <a:rPr lang="da-DK" dirty="0"/>
              <a:t>Click to </a:t>
            </a:r>
            <a:r>
              <a:rPr lang="da-DK" dirty="0" err="1"/>
              <a:t>add</a:t>
            </a:r>
            <a:r>
              <a:rPr lang="da-DK" dirty="0"/>
              <a:t> a </a:t>
            </a:r>
            <a:r>
              <a:rPr lang="da-DK" dirty="0" err="1"/>
              <a:t>text</a:t>
            </a:r>
            <a:endParaRPr lang="da-DK" dirty="0"/>
          </a:p>
          <a:p>
            <a:pPr lvl="1"/>
            <a:r>
              <a:rPr lang="da-DK" dirty="0"/>
              <a:t>Second level</a:t>
            </a:r>
          </a:p>
          <a:p>
            <a:pPr lvl="2"/>
            <a:r>
              <a:rPr lang="da-DK" dirty="0"/>
              <a:t>Third level</a:t>
            </a:r>
          </a:p>
          <a:p>
            <a:pPr lvl="3"/>
            <a:r>
              <a:rPr lang="da-DK" dirty="0" err="1"/>
              <a:t>Fourth</a:t>
            </a:r>
            <a:r>
              <a:rPr lang="da-DK" dirty="0"/>
              <a:t> level</a:t>
            </a:r>
          </a:p>
        </p:txBody>
      </p:sp>
      <p:sp>
        <p:nvSpPr>
          <p:cNvPr id="9" name="Pladsholder til titel 1">
            <a:extLst>
              <a:ext uri="{FF2B5EF4-FFF2-40B4-BE49-F238E27FC236}">
                <a16:creationId xmlns:a16="http://schemas.microsoft.com/office/drawing/2014/main" id="{A90744D5-488D-474C-8FD3-F1C22D3D8332}"/>
              </a:ext>
            </a:extLst>
          </p:cNvPr>
          <p:cNvSpPr>
            <a:spLocks noGrp="1"/>
          </p:cNvSpPr>
          <p:nvPr>
            <p:ph type="title" hasCustomPrompt="1"/>
          </p:nvPr>
        </p:nvSpPr>
        <p:spPr>
          <a:xfrm>
            <a:off x="457200" y="503366"/>
            <a:ext cx="10693844" cy="443198"/>
          </a:xfrm>
          <a:prstGeom prst="rect">
            <a:avLst/>
          </a:prstGeom>
        </p:spPr>
        <p:txBody>
          <a:bodyPr vert="horz" wrap="square" lIns="0" tIns="0" rIns="90000" bIns="0" rtlCol="0" anchor="ctr">
            <a:spAutoFit/>
          </a:bodyPr>
          <a:lstStyle/>
          <a:p>
            <a:r>
              <a:rPr lang="en-US" noProof="0" dirty="0"/>
              <a:t>Click to add headline</a:t>
            </a:r>
          </a:p>
        </p:txBody>
      </p:sp>
      <p:sp>
        <p:nvSpPr>
          <p:cNvPr id="2" name="Tekstfelt 7">
            <a:extLst>
              <a:ext uri="{FF2B5EF4-FFF2-40B4-BE49-F238E27FC236}">
                <a16:creationId xmlns:a16="http://schemas.microsoft.com/office/drawing/2014/main" id="{76809271-5A81-DB74-1A8D-6B302CF932BF}"/>
              </a:ext>
            </a:extLst>
          </p:cNvPr>
          <p:cNvSpPr txBox="1"/>
          <p:nvPr/>
        </p:nvSpPr>
        <p:spPr>
          <a:xfrm>
            <a:off x="5615636" y="6581300"/>
            <a:ext cx="960729" cy="110800"/>
          </a:xfrm>
          <a:prstGeom prst="rect">
            <a:avLst/>
          </a:prstGeom>
          <a:noFill/>
        </p:spPr>
        <p:txBody>
          <a:bodyPr wrap="square" lIns="0" tIns="0" rIns="0" bIns="0">
            <a:spAutoFit/>
          </a:bodyPr>
          <a:lstStyle/>
          <a:p>
            <a:pPr marL="0" marR="0" lvl="0" indent="0" algn="ctr"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hlinkClick r:id="rId3">
                  <a:extLst>
                    <a:ext uri="{A12FA001-AC4F-418D-AE19-62706E023703}">
                      <ahyp:hlinkClr xmlns:ahyp="http://schemas.microsoft.com/office/drawing/2018/hyperlinkcolor" val="tx"/>
                    </a:ext>
                  </a:extLst>
                </a:hlinkClick>
              </a:rPr>
              <a:t>WWW.DI2X.COM</a:t>
            </a:r>
            <a:endPar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endParaRPr>
          </a:p>
        </p:txBody>
      </p:sp>
    </p:spTree>
    <p:extLst>
      <p:ext uri="{BB962C8B-B14F-4D97-AF65-F5344CB8AC3E}">
        <p14:creationId xmlns:p14="http://schemas.microsoft.com/office/powerpoint/2010/main" val="25652823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xt_4 column">
    <p:spTree>
      <p:nvGrpSpPr>
        <p:cNvPr id="1" name=""/>
        <p:cNvGrpSpPr/>
        <p:nvPr/>
      </p:nvGrpSpPr>
      <p:grpSpPr>
        <a:xfrm>
          <a:off x="0" y="0"/>
          <a:ext cx="0" cy="0"/>
          <a:chOff x="0" y="0"/>
          <a:chExt cx="0" cy="0"/>
        </a:xfrm>
      </p:grpSpPr>
      <p:sp>
        <p:nvSpPr>
          <p:cNvPr id="8" name="Pladsholder til tekst 2">
            <a:extLst>
              <a:ext uri="{FF2B5EF4-FFF2-40B4-BE49-F238E27FC236}">
                <a16:creationId xmlns:a16="http://schemas.microsoft.com/office/drawing/2014/main" id="{6C5B8350-1342-4A97-A345-DDB67792D5D6}"/>
              </a:ext>
            </a:extLst>
          </p:cNvPr>
          <p:cNvSpPr>
            <a:spLocks noGrp="1"/>
          </p:cNvSpPr>
          <p:nvPr>
            <p:ph idx="13" hasCustomPrompt="1"/>
          </p:nvPr>
        </p:nvSpPr>
        <p:spPr>
          <a:xfrm>
            <a:off x="457200" y="1580400"/>
            <a:ext cx="2576946" cy="4774234"/>
          </a:xfrm>
          <a:prstGeom prst="rect">
            <a:avLst/>
          </a:prstGeom>
        </p:spPr>
        <p:txBody>
          <a:bodyPr vert="horz" lIns="0" tIns="90000" rIns="90000" bIns="90000" rtlCol="0">
            <a:normAutofit/>
          </a:bodyPr>
          <a:lstStyle>
            <a:lvl1pPr marL="228600" indent="-228600">
              <a:buFontTx/>
              <a:buBlip>
                <a:blip r:embed="rId2"/>
              </a:buBlip>
              <a:defRPr>
                <a:solidFill>
                  <a:schemeClr val="accent1"/>
                </a:solidFill>
              </a:defRPr>
            </a:lvl1pPr>
            <a:lvl2pPr marL="685800" indent="-228600">
              <a:buFontTx/>
              <a:buBlip>
                <a:blip r:embed="rId2"/>
              </a:buBlip>
              <a:defRPr>
                <a:solidFill>
                  <a:schemeClr val="accent1"/>
                </a:solidFill>
              </a:defRPr>
            </a:lvl2pPr>
            <a:lvl3pPr marL="1143000" indent="-228600">
              <a:buFontTx/>
              <a:buBlip>
                <a:blip r:embed="rId2"/>
              </a:buBlip>
              <a:defRPr>
                <a:solidFill>
                  <a:schemeClr val="accent1"/>
                </a:solidFill>
              </a:defRPr>
            </a:lvl3pPr>
            <a:lvl4pPr marL="1600200" indent="-228600">
              <a:buFontTx/>
              <a:buBlip>
                <a:blip r:embed="rId2"/>
              </a:buBlip>
              <a:defRPr>
                <a:solidFill>
                  <a:schemeClr val="accent1"/>
                </a:solidFill>
              </a:defRPr>
            </a:lvl4pPr>
          </a:lstStyle>
          <a:p>
            <a:pPr lvl="0"/>
            <a:r>
              <a:rPr lang="da-DK" dirty="0"/>
              <a:t>Click to </a:t>
            </a:r>
            <a:r>
              <a:rPr lang="da-DK" dirty="0" err="1"/>
              <a:t>add</a:t>
            </a:r>
            <a:r>
              <a:rPr lang="da-DK" dirty="0"/>
              <a:t> a </a:t>
            </a:r>
            <a:r>
              <a:rPr lang="da-DK" dirty="0" err="1"/>
              <a:t>text</a:t>
            </a:r>
            <a:endParaRPr lang="da-DK" dirty="0"/>
          </a:p>
          <a:p>
            <a:pPr lvl="1"/>
            <a:r>
              <a:rPr lang="da-DK" dirty="0"/>
              <a:t>Second level</a:t>
            </a:r>
          </a:p>
          <a:p>
            <a:pPr lvl="2"/>
            <a:r>
              <a:rPr lang="da-DK" dirty="0"/>
              <a:t>Third level</a:t>
            </a:r>
          </a:p>
          <a:p>
            <a:pPr lvl="3"/>
            <a:r>
              <a:rPr lang="da-DK" dirty="0" err="1"/>
              <a:t>Fourth</a:t>
            </a:r>
            <a:r>
              <a:rPr lang="da-DK" dirty="0"/>
              <a:t> level</a:t>
            </a:r>
          </a:p>
        </p:txBody>
      </p:sp>
      <p:sp>
        <p:nvSpPr>
          <p:cNvPr id="5" name="Pladsholder til tekst 2">
            <a:extLst>
              <a:ext uri="{FF2B5EF4-FFF2-40B4-BE49-F238E27FC236}">
                <a16:creationId xmlns:a16="http://schemas.microsoft.com/office/drawing/2014/main" id="{72823F7C-1ABF-4DFF-AB8C-0D39F464CF1A}"/>
              </a:ext>
            </a:extLst>
          </p:cNvPr>
          <p:cNvSpPr>
            <a:spLocks noGrp="1"/>
          </p:cNvSpPr>
          <p:nvPr>
            <p:ph idx="15" hasCustomPrompt="1"/>
          </p:nvPr>
        </p:nvSpPr>
        <p:spPr>
          <a:xfrm>
            <a:off x="3233651" y="1580400"/>
            <a:ext cx="2643449" cy="4774234"/>
          </a:xfrm>
          <a:prstGeom prst="rect">
            <a:avLst/>
          </a:prstGeom>
        </p:spPr>
        <p:txBody>
          <a:bodyPr vert="horz" lIns="0" tIns="90000" rIns="90000" bIns="90000" rtlCol="0">
            <a:normAutofit/>
          </a:bodyPr>
          <a:lstStyle>
            <a:lvl1pPr marL="228600" indent="-228600">
              <a:buFontTx/>
              <a:buBlip>
                <a:blip r:embed="rId2"/>
              </a:buBlip>
              <a:defRPr>
                <a:solidFill>
                  <a:schemeClr val="accent1"/>
                </a:solidFill>
              </a:defRPr>
            </a:lvl1pPr>
            <a:lvl2pPr marL="685800" indent="-228600">
              <a:buFontTx/>
              <a:buBlip>
                <a:blip r:embed="rId2"/>
              </a:buBlip>
              <a:defRPr>
                <a:solidFill>
                  <a:schemeClr val="accent1"/>
                </a:solidFill>
              </a:defRPr>
            </a:lvl2pPr>
            <a:lvl3pPr marL="1143000" indent="-228600">
              <a:buFontTx/>
              <a:buBlip>
                <a:blip r:embed="rId2"/>
              </a:buBlip>
              <a:defRPr>
                <a:solidFill>
                  <a:schemeClr val="accent1"/>
                </a:solidFill>
              </a:defRPr>
            </a:lvl3pPr>
            <a:lvl4pPr marL="1600200" indent="-228600">
              <a:buFontTx/>
              <a:buBlip>
                <a:blip r:embed="rId2"/>
              </a:buBlip>
              <a:defRPr>
                <a:solidFill>
                  <a:schemeClr val="accent1"/>
                </a:solidFill>
              </a:defRPr>
            </a:lvl4pPr>
          </a:lstStyle>
          <a:p>
            <a:pPr lvl="0"/>
            <a:r>
              <a:rPr lang="da-DK" dirty="0"/>
              <a:t>Click to </a:t>
            </a:r>
            <a:r>
              <a:rPr lang="da-DK" dirty="0" err="1"/>
              <a:t>add</a:t>
            </a:r>
            <a:r>
              <a:rPr lang="da-DK" dirty="0"/>
              <a:t> a </a:t>
            </a:r>
            <a:r>
              <a:rPr lang="da-DK" dirty="0" err="1"/>
              <a:t>text</a:t>
            </a:r>
            <a:endParaRPr lang="da-DK" dirty="0"/>
          </a:p>
          <a:p>
            <a:pPr lvl="1"/>
            <a:r>
              <a:rPr lang="da-DK" dirty="0"/>
              <a:t>Second level</a:t>
            </a:r>
          </a:p>
          <a:p>
            <a:pPr lvl="2"/>
            <a:r>
              <a:rPr lang="da-DK" dirty="0"/>
              <a:t>Third level</a:t>
            </a:r>
          </a:p>
          <a:p>
            <a:pPr lvl="3"/>
            <a:r>
              <a:rPr lang="da-DK" dirty="0" err="1"/>
              <a:t>Fourth</a:t>
            </a:r>
            <a:r>
              <a:rPr lang="da-DK" dirty="0"/>
              <a:t> level</a:t>
            </a:r>
          </a:p>
        </p:txBody>
      </p:sp>
      <p:sp>
        <p:nvSpPr>
          <p:cNvPr id="6" name="Pladsholder til tekst 2">
            <a:extLst>
              <a:ext uri="{FF2B5EF4-FFF2-40B4-BE49-F238E27FC236}">
                <a16:creationId xmlns:a16="http://schemas.microsoft.com/office/drawing/2014/main" id="{A814307E-0732-47F5-888A-FB01F077A5DF}"/>
              </a:ext>
            </a:extLst>
          </p:cNvPr>
          <p:cNvSpPr>
            <a:spLocks noGrp="1"/>
          </p:cNvSpPr>
          <p:nvPr>
            <p:ph idx="16" hasCustomPrompt="1"/>
          </p:nvPr>
        </p:nvSpPr>
        <p:spPr>
          <a:xfrm>
            <a:off x="6073082" y="1580400"/>
            <a:ext cx="2713471" cy="4774234"/>
          </a:xfrm>
          <a:prstGeom prst="rect">
            <a:avLst/>
          </a:prstGeom>
        </p:spPr>
        <p:txBody>
          <a:bodyPr vert="horz" lIns="0" tIns="90000" rIns="90000" bIns="90000" rtlCol="0">
            <a:normAutofit/>
          </a:bodyPr>
          <a:lstStyle>
            <a:lvl1pPr marL="228600" indent="-228600">
              <a:buFontTx/>
              <a:buBlip>
                <a:blip r:embed="rId2"/>
              </a:buBlip>
              <a:defRPr>
                <a:solidFill>
                  <a:schemeClr val="accent1"/>
                </a:solidFill>
              </a:defRPr>
            </a:lvl1pPr>
            <a:lvl2pPr marL="685800" indent="-228600">
              <a:buFontTx/>
              <a:buBlip>
                <a:blip r:embed="rId2"/>
              </a:buBlip>
              <a:defRPr>
                <a:solidFill>
                  <a:schemeClr val="accent1"/>
                </a:solidFill>
              </a:defRPr>
            </a:lvl2pPr>
            <a:lvl3pPr marL="1143000" indent="-228600">
              <a:buFontTx/>
              <a:buBlip>
                <a:blip r:embed="rId2"/>
              </a:buBlip>
              <a:defRPr>
                <a:solidFill>
                  <a:schemeClr val="accent1"/>
                </a:solidFill>
              </a:defRPr>
            </a:lvl3pPr>
            <a:lvl4pPr marL="1600200" indent="-228600">
              <a:buFontTx/>
              <a:buBlip>
                <a:blip r:embed="rId2"/>
              </a:buBlip>
              <a:defRPr>
                <a:solidFill>
                  <a:schemeClr val="accent1"/>
                </a:solidFill>
              </a:defRPr>
            </a:lvl4pPr>
          </a:lstStyle>
          <a:p>
            <a:pPr lvl="0"/>
            <a:r>
              <a:rPr lang="da-DK" dirty="0"/>
              <a:t>Click to </a:t>
            </a:r>
            <a:r>
              <a:rPr lang="da-DK" dirty="0" err="1"/>
              <a:t>add</a:t>
            </a:r>
            <a:r>
              <a:rPr lang="da-DK" dirty="0"/>
              <a:t> a </a:t>
            </a:r>
            <a:r>
              <a:rPr lang="da-DK" dirty="0" err="1"/>
              <a:t>text</a:t>
            </a:r>
            <a:endParaRPr lang="da-DK" dirty="0"/>
          </a:p>
          <a:p>
            <a:pPr lvl="1"/>
            <a:r>
              <a:rPr lang="da-DK" dirty="0"/>
              <a:t>Second level</a:t>
            </a:r>
          </a:p>
          <a:p>
            <a:pPr lvl="2"/>
            <a:r>
              <a:rPr lang="da-DK" dirty="0"/>
              <a:t>Third level</a:t>
            </a:r>
          </a:p>
          <a:p>
            <a:pPr lvl="3"/>
            <a:r>
              <a:rPr lang="da-DK" dirty="0" err="1"/>
              <a:t>Fourth</a:t>
            </a:r>
            <a:r>
              <a:rPr lang="da-DK" dirty="0"/>
              <a:t> level</a:t>
            </a:r>
          </a:p>
        </p:txBody>
      </p:sp>
      <p:sp>
        <p:nvSpPr>
          <p:cNvPr id="9" name="Pladsholder til tekst 2">
            <a:extLst>
              <a:ext uri="{FF2B5EF4-FFF2-40B4-BE49-F238E27FC236}">
                <a16:creationId xmlns:a16="http://schemas.microsoft.com/office/drawing/2014/main" id="{973BFA1F-5EC2-489E-AA44-84FBD1956031}"/>
              </a:ext>
            </a:extLst>
          </p:cNvPr>
          <p:cNvSpPr>
            <a:spLocks noGrp="1"/>
          </p:cNvSpPr>
          <p:nvPr>
            <p:ph idx="17" hasCustomPrompt="1"/>
          </p:nvPr>
        </p:nvSpPr>
        <p:spPr>
          <a:xfrm>
            <a:off x="8982535" y="1580400"/>
            <a:ext cx="2713471" cy="4774234"/>
          </a:xfrm>
          <a:prstGeom prst="rect">
            <a:avLst/>
          </a:prstGeom>
        </p:spPr>
        <p:txBody>
          <a:bodyPr vert="horz" lIns="0" tIns="90000" rIns="90000" bIns="90000" rtlCol="0">
            <a:normAutofit/>
          </a:bodyPr>
          <a:lstStyle>
            <a:lvl1pPr marL="228600" indent="-228600">
              <a:buFontTx/>
              <a:buBlip>
                <a:blip r:embed="rId2"/>
              </a:buBlip>
              <a:defRPr>
                <a:solidFill>
                  <a:schemeClr val="accent1"/>
                </a:solidFill>
              </a:defRPr>
            </a:lvl1pPr>
            <a:lvl2pPr marL="685800" indent="-228600">
              <a:buFontTx/>
              <a:buBlip>
                <a:blip r:embed="rId2"/>
              </a:buBlip>
              <a:defRPr>
                <a:solidFill>
                  <a:schemeClr val="accent1"/>
                </a:solidFill>
              </a:defRPr>
            </a:lvl2pPr>
            <a:lvl3pPr marL="1143000" indent="-228600">
              <a:buFontTx/>
              <a:buBlip>
                <a:blip r:embed="rId2"/>
              </a:buBlip>
              <a:defRPr>
                <a:solidFill>
                  <a:schemeClr val="accent1"/>
                </a:solidFill>
              </a:defRPr>
            </a:lvl3pPr>
            <a:lvl4pPr marL="1600200" indent="-228600">
              <a:buFontTx/>
              <a:buBlip>
                <a:blip r:embed="rId2"/>
              </a:buBlip>
              <a:defRPr>
                <a:solidFill>
                  <a:schemeClr val="accent1"/>
                </a:solidFill>
              </a:defRPr>
            </a:lvl4pPr>
          </a:lstStyle>
          <a:p>
            <a:pPr lvl="0"/>
            <a:r>
              <a:rPr lang="da-DK" dirty="0"/>
              <a:t>Click to </a:t>
            </a:r>
            <a:r>
              <a:rPr lang="da-DK" dirty="0" err="1"/>
              <a:t>add</a:t>
            </a:r>
            <a:r>
              <a:rPr lang="da-DK" dirty="0"/>
              <a:t> a </a:t>
            </a:r>
            <a:r>
              <a:rPr lang="da-DK" dirty="0" err="1"/>
              <a:t>text</a:t>
            </a:r>
            <a:endParaRPr lang="da-DK" dirty="0"/>
          </a:p>
          <a:p>
            <a:pPr lvl="1"/>
            <a:r>
              <a:rPr lang="da-DK" dirty="0"/>
              <a:t>Second level</a:t>
            </a:r>
          </a:p>
          <a:p>
            <a:pPr lvl="2"/>
            <a:r>
              <a:rPr lang="da-DK" dirty="0"/>
              <a:t>Third level</a:t>
            </a:r>
          </a:p>
          <a:p>
            <a:pPr lvl="3"/>
            <a:r>
              <a:rPr lang="da-DK" dirty="0" err="1"/>
              <a:t>Fourth</a:t>
            </a:r>
            <a:r>
              <a:rPr lang="da-DK" dirty="0"/>
              <a:t> level</a:t>
            </a:r>
          </a:p>
        </p:txBody>
      </p:sp>
      <p:sp>
        <p:nvSpPr>
          <p:cNvPr id="12" name="Pladsholder til titel 1">
            <a:extLst>
              <a:ext uri="{FF2B5EF4-FFF2-40B4-BE49-F238E27FC236}">
                <a16:creationId xmlns:a16="http://schemas.microsoft.com/office/drawing/2014/main" id="{4D869A2F-E39C-4494-9293-00E8FA6BDC5B}"/>
              </a:ext>
            </a:extLst>
          </p:cNvPr>
          <p:cNvSpPr>
            <a:spLocks noGrp="1"/>
          </p:cNvSpPr>
          <p:nvPr>
            <p:ph type="title" hasCustomPrompt="1"/>
          </p:nvPr>
        </p:nvSpPr>
        <p:spPr>
          <a:xfrm>
            <a:off x="457200" y="503366"/>
            <a:ext cx="11238806" cy="443198"/>
          </a:xfrm>
          <a:prstGeom prst="rect">
            <a:avLst/>
          </a:prstGeom>
        </p:spPr>
        <p:txBody>
          <a:bodyPr vert="horz" wrap="square" lIns="0" tIns="0" rIns="90000" bIns="0" rtlCol="0" anchor="ctr">
            <a:spAutoFit/>
          </a:bodyPr>
          <a:lstStyle/>
          <a:p>
            <a:r>
              <a:rPr lang="en-US" noProof="0" dirty="0"/>
              <a:t>Click to add headline</a:t>
            </a:r>
          </a:p>
        </p:txBody>
      </p:sp>
      <p:sp>
        <p:nvSpPr>
          <p:cNvPr id="3" name="Tekstfelt 7">
            <a:extLst>
              <a:ext uri="{FF2B5EF4-FFF2-40B4-BE49-F238E27FC236}">
                <a16:creationId xmlns:a16="http://schemas.microsoft.com/office/drawing/2014/main" id="{A8892EA5-8C33-8706-73D0-8B21C0CF2AC1}"/>
              </a:ext>
            </a:extLst>
          </p:cNvPr>
          <p:cNvSpPr txBox="1"/>
          <p:nvPr/>
        </p:nvSpPr>
        <p:spPr>
          <a:xfrm>
            <a:off x="5615636" y="6581300"/>
            <a:ext cx="960729" cy="110800"/>
          </a:xfrm>
          <a:prstGeom prst="rect">
            <a:avLst/>
          </a:prstGeom>
          <a:noFill/>
        </p:spPr>
        <p:txBody>
          <a:bodyPr wrap="square" lIns="0" tIns="0" rIns="0" bIns="0">
            <a:spAutoFit/>
          </a:bodyPr>
          <a:lstStyle/>
          <a:p>
            <a:pPr marL="0" marR="0" lvl="0" indent="0" algn="ctr"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hlinkClick r:id="rId3">
                  <a:extLst>
                    <a:ext uri="{A12FA001-AC4F-418D-AE19-62706E023703}">
                      <ahyp:hlinkClr xmlns:ahyp="http://schemas.microsoft.com/office/drawing/2018/hyperlinkcolor" val="tx"/>
                    </a:ext>
                  </a:extLst>
                </a:hlinkClick>
              </a:rPr>
              <a:t>WWW.DI2X.COM</a:t>
            </a:r>
            <a:endPar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endParaRPr>
          </a:p>
        </p:txBody>
      </p:sp>
    </p:spTree>
    <p:extLst>
      <p:ext uri="{BB962C8B-B14F-4D97-AF65-F5344CB8AC3E}">
        <p14:creationId xmlns:p14="http://schemas.microsoft.com/office/powerpoint/2010/main" val="13767334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xt and photo_Customize_1">
    <p:spTree>
      <p:nvGrpSpPr>
        <p:cNvPr id="1" name=""/>
        <p:cNvGrpSpPr/>
        <p:nvPr/>
      </p:nvGrpSpPr>
      <p:grpSpPr>
        <a:xfrm>
          <a:off x="0" y="0"/>
          <a:ext cx="0" cy="0"/>
          <a:chOff x="0" y="0"/>
          <a:chExt cx="0" cy="0"/>
        </a:xfrm>
      </p:grpSpPr>
      <p:sp>
        <p:nvSpPr>
          <p:cNvPr id="2" name="Pladsholder til billede 4">
            <a:extLst>
              <a:ext uri="{FF2B5EF4-FFF2-40B4-BE49-F238E27FC236}">
                <a16:creationId xmlns:a16="http://schemas.microsoft.com/office/drawing/2014/main" id="{53CF6BE4-76AB-C038-6B33-944020FD3F9B}"/>
              </a:ext>
            </a:extLst>
          </p:cNvPr>
          <p:cNvSpPr>
            <a:spLocks noGrp="1"/>
          </p:cNvSpPr>
          <p:nvPr>
            <p:ph type="pic" sz="quarter" idx="17" hasCustomPrompt="1"/>
          </p:nvPr>
        </p:nvSpPr>
        <p:spPr>
          <a:xfrm>
            <a:off x="457199" y="420414"/>
            <a:ext cx="6973613" cy="5532410"/>
          </a:xfrm>
          <a:solidFill>
            <a:schemeClr val="accent2">
              <a:lumMod val="20000"/>
              <a:lumOff val="80000"/>
            </a:schemeClr>
          </a:solidFill>
        </p:spPr>
        <p:txBody>
          <a:bodyPr/>
          <a:lstStyle>
            <a:lvl1pPr marL="0" indent="0">
              <a:buNone/>
              <a:defRPr sz="1200" b="0" i="1">
                <a:latin typeface="Bahnschrift SemiLight SemiConde" panose="020B0502040204020203" pitchFamily="34" charset="0"/>
              </a:defRPr>
            </a:lvl1pPr>
          </a:lstStyle>
          <a:p>
            <a:r>
              <a:rPr lang="da-DK" dirty="0"/>
              <a:t>Skift baggrundsfarve: Klik på mig, herefter figurformat, og vælg udfyldningsfarve til figur, og vælg en farve. </a:t>
            </a:r>
          </a:p>
          <a:p>
            <a:endParaRPr lang="da-DK" dirty="0"/>
          </a:p>
        </p:txBody>
      </p:sp>
      <p:sp>
        <p:nvSpPr>
          <p:cNvPr id="12" name="Pladsholder til billede 4">
            <a:extLst>
              <a:ext uri="{FF2B5EF4-FFF2-40B4-BE49-F238E27FC236}">
                <a16:creationId xmlns:a16="http://schemas.microsoft.com/office/drawing/2014/main" id="{7E57FE05-A506-4742-A03F-E4A4826CA653}"/>
              </a:ext>
            </a:extLst>
          </p:cNvPr>
          <p:cNvSpPr>
            <a:spLocks noGrp="1"/>
          </p:cNvSpPr>
          <p:nvPr>
            <p:ph type="pic" sz="quarter" idx="15" hasCustomPrompt="1"/>
          </p:nvPr>
        </p:nvSpPr>
        <p:spPr>
          <a:xfrm>
            <a:off x="6977271" y="1256402"/>
            <a:ext cx="4757530" cy="5144398"/>
          </a:xfrm>
        </p:spPr>
        <p:txBody>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Pct val="80000"/>
              <a:buFontTx/>
              <a:buNone/>
              <a:tabLst/>
              <a:defRPr/>
            </a:pPr>
            <a:r>
              <a:rPr lang="da-DK" dirty="0"/>
              <a:t>Tilføj baggrundsbillede: klik på ikonet og vælg et billede. </a:t>
            </a:r>
          </a:p>
          <a:p>
            <a:endParaRPr lang="da-DK" dirty="0"/>
          </a:p>
        </p:txBody>
      </p:sp>
      <p:sp>
        <p:nvSpPr>
          <p:cNvPr id="9" name="Pladsholder til titel 1">
            <a:extLst>
              <a:ext uri="{FF2B5EF4-FFF2-40B4-BE49-F238E27FC236}">
                <a16:creationId xmlns:a16="http://schemas.microsoft.com/office/drawing/2014/main" id="{5A400CB3-5245-4A5B-A1E5-E9CD7A639806}"/>
              </a:ext>
            </a:extLst>
          </p:cNvPr>
          <p:cNvSpPr>
            <a:spLocks noGrp="1"/>
          </p:cNvSpPr>
          <p:nvPr>
            <p:ph type="title" hasCustomPrompt="1"/>
          </p:nvPr>
        </p:nvSpPr>
        <p:spPr>
          <a:xfrm>
            <a:off x="872836" y="772748"/>
            <a:ext cx="5727470" cy="569556"/>
          </a:xfrm>
          <a:prstGeom prst="rect">
            <a:avLst/>
          </a:prstGeom>
        </p:spPr>
        <p:txBody>
          <a:bodyPr vert="horz" wrap="square" lIns="0" tIns="90000" rIns="90000" bIns="90000" rtlCol="0" anchor="ctr">
            <a:spAutoFit/>
          </a:bodyPr>
          <a:lstStyle>
            <a:lvl1pPr>
              <a:defRPr sz="2800">
                <a:solidFill>
                  <a:schemeClr val="accent1"/>
                </a:solidFill>
              </a:defRPr>
            </a:lvl1pPr>
          </a:lstStyle>
          <a:p>
            <a:r>
              <a:rPr lang="en-US" noProof="0" dirty="0"/>
              <a:t>Click to add headline </a:t>
            </a:r>
          </a:p>
        </p:txBody>
      </p:sp>
      <p:sp>
        <p:nvSpPr>
          <p:cNvPr id="10" name="Pladsholder til tekst 2">
            <a:extLst>
              <a:ext uri="{FF2B5EF4-FFF2-40B4-BE49-F238E27FC236}">
                <a16:creationId xmlns:a16="http://schemas.microsoft.com/office/drawing/2014/main" id="{60F73836-F883-4859-8E7C-4FFB66B5C37C}"/>
              </a:ext>
            </a:extLst>
          </p:cNvPr>
          <p:cNvSpPr>
            <a:spLocks noGrp="1"/>
          </p:cNvSpPr>
          <p:nvPr>
            <p:ph idx="13" hasCustomPrompt="1"/>
          </p:nvPr>
        </p:nvSpPr>
        <p:spPr>
          <a:xfrm>
            <a:off x="872836" y="1451114"/>
            <a:ext cx="5727470" cy="4159978"/>
          </a:xfrm>
          <a:prstGeom prst="rect">
            <a:avLst/>
          </a:prstGeom>
        </p:spPr>
        <p:txBody>
          <a:bodyPr vert="horz" lIns="0" tIns="90000" rIns="90000" bIns="90000" rtlCol="0">
            <a:normAutofit/>
          </a:bodyPr>
          <a:lstStyle>
            <a:lvl1pPr marL="228600" indent="-228600">
              <a:buFontTx/>
              <a:buBlip>
                <a:blip r:embed="rId2"/>
              </a:buBlip>
              <a:defRPr>
                <a:solidFill>
                  <a:schemeClr val="accent1"/>
                </a:solidFill>
              </a:defRPr>
            </a:lvl1pPr>
            <a:lvl2pPr marL="685800" indent="-228600">
              <a:buFontTx/>
              <a:buBlip>
                <a:blip r:embed="rId2"/>
              </a:buBlip>
              <a:defRPr>
                <a:solidFill>
                  <a:schemeClr val="accent1"/>
                </a:solidFill>
              </a:defRPr>
            </a:lvl2pPr>
            <a:lvl3pPr marL="1143000" indent="-228600">
              <a:buFontTx/>
              <a:buBlip>
                <a:blip r:embed="rId2"/>
              </a:buBlip>
              <a:defRPr>
                <a:solidFill>
                  <a:schemeClr val="accent1"/>
                </a:solidFill>
              </a:defRPr>
            </a:lvl3pPr>
            <a:lvl4pPr marL="1600200" indent="-228600">
              <a:buFontTx/>
              <a:buBlip>
                <a:blip r:embed="rId2"/>
              </a:buBlip>
              <a:defRPr>
                <a:solidFill>
                  <a:schemeClr val="accent1"/>
                </a:solidFill>
              </a:defRPr>
            </a:lvl4pPr>
            <a:lvl5pPr marL="2057400" indent="-228600">
              <a:buFontTx/>
              <a:buBlip>
                <a:blip r:embed="rId2"/>
              </a:buBlip>
              <a:defRPr>
                <a:solidFill>
                  <a:schemeClr val="tx1"/>
                </a:solidFill>
              </a:defRPr>
            </a:lvl5pPr>
          </a:lstStyle>
          <a:p>
            <a:pPr lvl="0"/>
            <a:r>
              <a:rPr lang="da-DK" dirty="0"/>
              <a:t>Click to </a:t>
            </a:r>
            <a:r>
              <a:rPr lang="da-DK" dirty="0" err="1"/>
              <a:t>add</a:t>
            </a:r>
            <a:r>
              <a:rPr lang="da-DK" dirty="0"/>
              <a:t> a </a:t>
            </a:r>
            <a:r>
              <a:rPr lang="da-DK" dirty="0" err="1"/>
              <a:t>text</a:t>
            </a:r>
            <a:endParaRPr lang="da-DK" dirty="0"/>
          </a:p>
          <a:p>
            <a:pPr lvl="1"/>
            <a:r>
              <a:rPr lang="da-DK" dirty="0"/>
              <a:t>Second level</a:t>
            </a:r>
          </a:p>
          <a:p>
            <a:pPr lvl="2"/>
            <a:r>
              <a:rPr lang="da-DK" dirty="0"/>
              <a:t>Third level</a:t>
            </a:r>
          </a:p>
          <a:p>
            <a:pPr lvl="3"/>
            <a:r>
              <a:rPr lang="da-DK" dirty="0" err="1"/>
              <a:t>Fourth</a:t>
            </a:r>
            <a:r>
              <a:rPr lang="da-DK" dirty="0"/>
              <a:t> level</a:t>
            </a:r>
          </a:p>
        </p:txBody>
      </p:sp>
      <p:sp>
        <p:nvSpPr>
          <p:cNvPr id="3" name="Tekstfelt 7">
            <a:extLst>
              <a:ext uri="{FF2B5EF4-FFF2-40B4-BE49-F238E27FC236}">
                <a16:creationId xmlns:a16="http://schemas.microsoft.com/office/drawing/2014/main" id="{059A790D-045B-B998-F590-C14CB2D4F384}"/>
              </a:ext>
            </a:extLst>
          </p:cNvPr>
          <p:cNvSpPr txBox="1"/>
          <p:nvPr/>
        </p:nvSpPr>
        <p:spPr>
          <a:xfrm>
            <a:off x="5615636" y="6581300"/>
            <a:ext cx="960729" cy="110800"/>
          </a:xfrm>
          <a:prstGeom prst="rect">
            <a:avLst/>
          </a:prstGeom>
          <a:noFill/>
        </p:spPr>
        <p:txBody>
          <a:bodyPr wrap="square" lIns="0" tIns="0" rIns="0" bIns="0">
            <a:spAutoFit/>
          </a:bodyPr>
          <a:lstStyle/>
          <a:p>
            <a:pPr marL="0" marR="0" lvl="0" indent="0" algn="ctr"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hlinkClick r:id="rId3">
                  <a:extLst>
                    <a:ext uri="{A12FA001-AC4F-418D-AE19-62706E023703}">
                      <ahyp:hlinkClr xmlns:ahyp="http://schemas.microsoft.com/office/drawing/2018/hyperlinkcolor" val="tx"/>
                    </a:ext>
                  </a:extLst>
                </a:hlinkClick>
              </a:rPr>
              <a:t>WWW.DI2X.COM</a:t>
            </a:r>
            <a:endPar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endParaRPr>
          </a:p>
        </p:txBody>
      </p:sp>
    </p:spTree>
    <p:extLst>
      <p:ext uri="{BB962C8B-B14F-4D97-AF65-F5344CB8AC3E}">
        <p14:creationId xmlns:p14="http://schemas.microsoft.com/office/powerpoint/2010/main" val="25745907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hoto and text_Customize">
    <p:spTree>
      <p:nvGrpSpPr>
        <p:cNvPr id="1" name=""/>
        <p:cNvGrpSpPr/>
        <p:nvPr/>
      </p:nvGrpSpPr>
      <p:grpSpPr>
        <a:xfrm>
          <a:off x="0" y="0"/>
          <a:ext cx="0" cy="0"/>
          <a:chOff x="0" y="0"/>
          <a:chExt cx="0" cy="0"/>
        </a:xfrm>
      </p:grpSpPr>
      <p:sp>
        <p:nvSpPr>
          <p:cNvPr id="4" name="Pladsholder til billede 4">
            <a:extLst>
              <a:ext uri="{FF2B5EF4-FFF2-40B4-BE49-F238E27FC236}">
                <a16:creationId xmlns:a16="http://schemas.microsoft.com/office/drawing/2014/main" id="{9C944D8C-2AFA-3D35-CB89-C34B207F7D86}"/>
              </a:ext>
            </a:extLst>
          </p:cNvPr>
          <p:cNvSpPr>
            <a:spLocks noGrp="1"/>
          </p:cNvSpPr>
          <p:nvPr>
            <p:ph type="pic" sz="quarter" idx="19" hasCustomPrompt="1"/>
          </p:nvPr>
        </p:nvSpPr>
        <p:spPr>
          <a:xfrm>
            <a:off x="4761187" y="420414"/>
            <a:ext cx="6973613" cy="5532410"/>
          </a:xfrm>
          <a:solidFill>
            <a:schemeClr val="tx2">
              <a:lumMod val="20000"/>
              <a:lumOff val="80000"/>
            </a:schemeClr>
          </a:solidFill>
        </p:spPr>
        <p:txBody>
          <a:bodyPr/>
          <a:lstStyle>
            <a:lvl1pPr marL="0" indent="0">
              <a:buNone/>
              <a:defRPr sz="1200" b="0" i="1">
                <a:latin typeface="Bahnschrift SemiLight SemiConde" panose="020B0502040204020203" pitchFamily="34" charset="0"/>
              </a:defRPr>
            </a:lvl1pPr>
          </a:lstStyle>
          <a:p>
            <a:r>
              <a:rPr lang="da-DK" dirty="0"/>
              <a:t>Skift baggrundsfarve: Klik på mig, herefter figurformat, og vælg udfyldningsfarve til figur, og vælg en farve. </a:t>
            </a:r>
          </a:p>
          <a:p>
            <a:endParaRPr lang="da-DK" dirty="0"/>
          </a:p>
        </p:txBody>
      </p:sp>
      <p:sp>
        <p:nvSpPr>
          <p:cNvPr id="6" name="Pladsholder til tekst 2">
            <a:extLst>
              <a:ext uri="{FF2B5EF4-FFF2-40B4-BE49-F238E27FC236}">
                <a16:creationId xmlns:a16="http://schemas.microsoft.com/office/drawing/2014/main" id="{D659FAA4-0E29-34D1-1CA6-83A47541E4FC}"/>
              </a:ext>
            </a:extLst>
          </p:cNvPr>
          <p:cNvSpPr>
            <a:spLocks noGrp="1"/>
          </p:cNvSpPr>
          <p:nvPr>
            <p:ph idx="20" hasCustomPrompt="1"/>
          </p:nvPr>
        </p:nvSpPr>
        <p:spPr>
          <a:xfrm>
            <a:off x="5476082" y="1451114"/>
            <a:ext cx="5727470" cy="4159978"/>
          </a:xfrm>
          <a:prstGeom prst="rect">
            <a:avLst/>
          </a:prstGeom>
        </p:spPr>
        <p:txBody>
          <a:bodyPr vert="horz" lIns="0" tIns="90000" rIns="90000" bIns="90000" rtlCol="0">
            <a:normAutofit/>
          </a:bodyPr>
          <a:lstStyle>
            <a:lvl1pPr marL="228600" indent="-228600">
              <a:buFontTx/>
              <a:buBlip>
                <a:blip r:embed="rId2"/>
              </a:buBlip>
              <a:defRPr>
                <a:solidFill>
                  <a:schemeClr val="accent1"/>
                </a:solidFill>
              </a:defRPr>
            </a:lvl1pPr>
            <a:lvl2pPr marL="685800" indent="-228600">
              <a:buFontTx/>
              <a:buBlip>
                <a:blip r:embed="rId2"/>
              </a:buBlip>
              <a:defRPr>
                <a:solidFill>
                  <a:schemeClr val="accent1"/>
                </a:solidFill>
              </a:defRPr>
            </a:lvl2pPr>
            <a:lvl3pPr marL="1143000" indent="-228600">
              <a:buFontTx/>
              <a:buBlip>
                <a:blip r:embed="rId2"/>
              </a:buBlip>
              <a:defRPr>
                <a:solidFill>
                  <a:schemeClr val="accent1"/>
                </a:solidFill>
              </a:defRPr>
            </a:lvl3pPr>
            <a:lvl4pPr marL="1600200" indent="-228600">
              <a:buFontTx/>
              <a:buBlip>
                <a:blip r:embed="rId2"/>
              </a:buBlip>
              <a:defRPr>
                <a:solidFill>
                  <a:schemeClr val="accent1"/>
                </a:solidFill>
              </a:defRPr>
            </a:lvl4pPr>
            <a:lvl5pPr marL="2057400" indent="-228600">
              <a:buFontTx/>
              <a:buBlip>
                <a:blip r:embed="rId2"/>
              </a:buBlip>
              <a:defRPr>
                <a:solidFill>
                  <a:schemeClr val="tx1"/>
                </a:solidFill>
              </a:defRPr>
            </a:lvl5pPr>
          </a:lstStyle>
          <a:p>
            <a:pPr lvl="0"/>
            <a:r>
              <a:rPr lang="da-DK" dirty="0"/>
              <a:t>Click to </a:t>
            </a:r>
            <a:r>
              <a:rPr lang="da-DK" dirty="0" err="1"/>
              <a:t>add</a:t>
            </a:r>
            <a:r>
              <a:rPr lang="da-DK" dirty="0"/>
              <a:t> a </a:t>
            </a:r>
            <a:r>
              <a:rPr lang="da-DK" dirty="0" err="1"/>
              <a:t>text</a:t>
            </a:r>
            <a:endParaRPr lang="da-DK" dirty="0"/>
          </a:p>
          <a:p>
            <a:pPr lvl="1"/>
            <a:r>
              <a:rPr lang="da-DK" dirty="0"/>
              <a:t>Second level</a:t>
            </a:r>
          </a:p>
          <a:p>
            <a:pPr lvl="2"/>
            <a:r>
              <a:rPr lang="da-DK" dirty="0"/>
              <a:t>Third level</a:t>
            </a:r>
          </a:p>
          <a:p>
            <a:pPr lvl="3"/>
            <a:r>
              <a:rPr lang="da-DK" dirty="0" err="1"/>
              <a:t>Fourth</a:t>
            </a:r>
            <a:r>
              <a:rPr lang="da-DK" dirty="0"/>
              <a:t> level</a:t>
            </a:r>
          </a:p>
        </p:txBody>
      </p:sp>
      <p:sp>
        <p:nvSpPr>
          <p:cNvPr id="3" name="Pladsholder til billede 4">
            <a:extLst>
              <a:ext uri="{FF2B5EF4-FFF2-40B4-BE49-F238E27FC236}">
                <a16:creationId xmlns:a16="http://schemas.microsoft.com/office/drawing/2014/main" id="{F0A54557-6782-BAD8-47F7-1FBDCC15B4A0}"/>
              </a:ext>
            </a:extLst>
          </p:cNvPr>
          <p:cNvSpPr>
            <a:spLocks noGrp="1"/>
          </p:cNvSpPr>
          <p:nvPr>
            <p:ph type="pic" sz="quarter" idx="18" hasCustomPrompt="1"/>
          </p:nvPr>
        </p:nvSpPr>
        <p:spPr>
          <a:xfrm>
            <a:off x="457200" y="1256402"/>
            <a:ext cx="4721629" cy="5144398"/>
          </a:xfrm>
        </p:spPr>
        <p:txBody>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Pct val="80000"/>
              <a:buFontTx/>
              <a:buNone/>
              <a:tabLst/>
              <a:defRPr/>
            </a:pPr>
            <a:r>
              <a:rPr lang="da-DK" dirty="0"/>
              <a:t>Tilføj baggrundsbillede: klik på ikonet og vælg et billede. </a:t>
            </a:r>
          </a:p>
          <a:p>
            <a:endParaRPr lang="da-DK" dirty="0"/>
          </a:p>
        </p:txBody>
      </p:sp>
      <p:sp>
        <p:nvSpPr>
          <p:cNvPr id="7" name="Pladsholder til titel 1">
            <a:extLst>
              <a:ext uri="{FF2B5EF4-FFF2-40B4-BE49-F238E27FC236}">
                <a16:creationId xmlns:a16="http://schemas.microsoft.com/office/drawing/2014/main" id="{5776F2BC-AEEA-C1D7-5C27-0E7307C18BF6}"/>
              </a:ext>
            </a:extLst>
          </p:cNvPr>
          <p:cNvSpPr>
            <a:spLocks noGrp="1"/>
          </p:cNvSpPr>
          <p:nvPr>
            <p:ph type="title" hasCustomPrompt="1"/>
          </p:nvPr>
        </p:nvSpPr>
        <p:spPr>
          <a:xfrm>
            <a:off x="5476082" y="766413"/>
            <a:ext cx="5727470" cy="569556"/>
          </a:xfrm>
          <a:prstGeom prst="rect">
            <a:avLst/>
          </a:prstGeom>
        </p:spPr>
        <p:txBody>
          <a:bodyPr vert="horz" wrap="square" lIns="0" tIns="90000" rIns="90000" bIns="90000" rtlCol="0" anchor="ctr">
            <a:spAutoFit/>
          </a:bodyPr>
          <a:lstStyle>
            <a:lvl1pPr>
              <a:defRPr sz="2800">
                <a:solidFill>
                  <a:schemeClr val="accent1"/>
                </a:solidFill>
              </a:defRPr>
            </a:lvl1pPr>
          </a:lstStyle>
          <a:p>
            <a:r>
              <a:rPr lang="en-US" noProof="0" dirty="0"/>
              <a:t>Click to add headline </a:t>
            </a:r>
          </a:p>
        </p:txBody>
      </p:sp>
      <p:sp>
        <p:nvSpPr>
          <p:cNvPr id="5" name="Tekstfelt 7">
            <a:extLst>
              <a:ext uri="{FF2B5EF4-FFF2-40B4-BE49-F238E27FC236}">
                <a16:creationId xmlns:a16="http://schemas.microsoft.com/office/drawing/2014/main" id="{F1FA8F9F-FFB0-60F2-48A6-22A2EFA1DAB5}"/>
              </a:ext>
            </a:extLst>
          </p:cNvPr>
          <p:cNvSpPr txBox="1"/>
          <p:nvPr/>
        </p:nvSpPr>
        <p:spPr>
          <a:xfrm>
            <a:off x="5615635" y="6593932"/>
            <a:ext cx="960729" cy="110800"/>
          </a:xfrm>
          <a:prstGeom prst="rect">
            <a:avLst/>
          </a:prstGeom>
          <a:noFill/>
        </p:spPr>
        <p:txBody>
          <a:bodyPr wrap="square" lIns="0" tIns="0" rIns="0" bIns="0">
            <a:spAutoFit/>
          </a:bodyPr>
          <a:lstStyle/>
          <a:p>
            <a:pPr marL="0" marR="0" lvl="0" indent="0" algn="ctr"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hlinkClick r:id="rId3">
                  <a:extLst>
                    <a:ext uri="{A12FA001-AC4F-418D-AE19-62706E023703}">
                      <ahyp:hlinkClr xmlns:ahyp="http://schemas.microsoft.com/office/drawing/2018/hyperlinkcolor" val="tx"/>
                    </a:ext>
                  </a:extLst>
                </a:hlinkClick>
              </a:rPr>
              <a:t>WWW.DI2X.COM</a:t>
            </a:r>
            <a:endPar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endParaRPr>
          </a:p>
        </p:txBody>
      </p:sp>
    </p:spTree>
    <p:extLst>
      <p:ext uri="{BB962C8B-B14F-4D97-AF65-F5344CB8AC3E}">
        <p14:creationId xmlns:p14="http://schemas.microsoft.com/office/powerpoint/2010/main" val="21792067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ext and quote_Customize">
    <p:spTree>
      <p:nvGrpSpPr>
        <p:cNvPr id="1" name=""/>
        <p:cNvGrpSpPr/>
        <p:nvPr/>
      </p:nvGrpSpPr>
      <p:grpSpPr>
        <a:xfrm>
          <a:off x="0" y="0"/>
          <a:ext cx="0" cy="0"/>
          <a:chOff x="0" y="0"/>
          <a:chExt cx="0" cy="0"/>
        </a:xfrm>
      </p:grpSpPr>
      <p:sp>
        <p:nvSpPr>
          <p:cNvPr id="2" name="Pladsholder til billede 2">
            <a:extLst>
              <a:ext uri="{FF2B5EF4-FFF2-40B4-BE49-F238E27FC236}">
                <a16:creationId xmlns:a16="http://schemas.microsoft.com/office/drawing/2014/main" id="{AD423220-FC7A-622B-0586-E12889913648}"/>
              </a:ext>
            </a:extLst>
          </p:cNvPr>
          <p:cNvSpPr>
            <a:spLocks noGrp="1"/>
          </p:cNvSpPr>
          <p:nvPr>
            <p:ph type="pic" sz="quarter" idx="16"/>
          </p:nvPr>
        </p:nvSpPr>
        <p:spPr>
          <a:xfrm>
            <a:off x="6553198" y="0"/>
            <a:ext cx="5182802" cy="6400800"/>
          </a:xfrm>
          <a:solidFill>
            <a:schemeClr val="accent2">
              <a:lumMod val="60000"/>
              <a:lumOff val="40000"/>
            </a:schemeClr>
          </a:solidFill>
        </p:spPr>
        <p:txBody>
          <a:bodyPr lIns="0" tIns="0" rIns="0" bIns="0">
            <a:normAutofit/>
          </a:bodyPr>
          <a:lstStyle>
            <a:lvl1pPr marL="0" indent="0">
              <a:buNone/>
              <a:defRPr sz="1400" b="0" i="1">
                <a:solidFill>
                  <a:schemeClr val="bg1"/>
                </a:solidFill>
                <a:latin typeface="Bahnschrift SemiLight SemiConde" panose="020B0502040204020203" pitchFamily="34" charset="0"/>
              </a:defRPr>
            </a:lvl1pPr>
          </a:lstStyle>
          <a:p>
            <a:r>
              <a:rPr lang="da-DK"/>
              <a:t>Klik på ikonet for at tilføje et billede</a:t>
            </a:r>
            <a:endParaRPr lang="da-DK" dirty="0"/>
          </a:p>
        </p:txBody>
      </p:sp>
      <p:sp>
        <p:nvSpPr>
          <p:cNvPr id="17" name="Pladsholder til tekst 2">
            <a:extLst>
              <a:ext uri="{FF2B5EF4-FFF2-40B4-BE49-F238E27FC236}">
                <a16:creationId xmlns:a16="http://schemas.microsoft.com/office/drawing/2014/main" id="{DAE533A4-8924-46B8-9408-DDC87954910E}"/>
              </a:ext>
            </a:extLst>
          </p:cNvPr>
          <p:cNvSpPr>
            <a:spLocks noGrp="1"/>
          </p:cNvSpPr>
          <p:nvPr>
            <p:ph idx="14" hasCustomPrompt="1"/>
          </p:nvPr>
        </p:nvSpPr>
        <p:spPr>
          <a:xfrm>
            <a:off x="7057503" y="1758683"/>
            <a:ext cx="4190327" cy="3536524"/>
          </a:xfrm>
          <a:prstGeom prst="rect">
            <a:avLst/>
          </a:prstGeom>
        </p:spPr>
        <p:txBody>
          <a:bodyPr vert="horz" lIns="0" tIns="90000" rIns="90000" bIns="90000" rtlCol="0" anchor="b">
            <a:normAutofit/>
          </a:bodyPr>
          <a:lstStyle>
            <a:lvl1pPr marL="0" indent="0">
              <a:buFont typeface="Arial" panose="020B0604020202020204" pitchFamily="34" charset="0"/>
              <a:buNone/>
              <a:defRPr sz="2400" b="1" i="1">
                <a:solidFill>
                  <a:schemeClr val="bg1"/>
                </a:solidFill>
                <a:latin typeface="+mj-lt"/>
              </a:defRPr>
            </a:lvl1pPr>
            <a:lvl2pPr marL="457200" indent="0">
              <a:buFont typeface="Arial" panose="020B0604020202020204" pitchFamily="34" charset="0"/>
              <a:buNone/>
              <a:defRPr>
                <a:solidFill>
                  <a:schemeClr val="tx1"/>
                </a:solidFill>
              </a:defRPr>
            </a:lvl2pPr>
            <a:lvl3pPr marL="914400" indent="0">
              <a:buFont typeface="Arial" panose="020B0604020202020204" pitchFamily="34" charset="0"/>
              <a:buNone/>
              <a:defRPr>
                <a:solidFill>
                  <a:schemeClr val="tx1"/>
                </a:solidFill>
              </a:defRPr>
            </a:lvl3pPr>
            <a:lvl4pPr marL="1371600" indent="0">
              <a:buFont typeface="Arial" panose="020B0604020202020204" pitchFamily="34" charset="0"/>
              <a:buNone/>
              <a:defRPr>
                <a:solidFill>
                  <a:schemeClr val="tx1"/>
                </a:solidFill>
              </a:defRPr>
            </a:lvl4pPr>
            <a:lvl5pPr marL="2057400" indent="-228600">
              <a:buFontTx/>
              <a:buBlip>
                <a:blip r:embed="rId2"/>
              </a:buBlip>
              <a:defRPr>
                <a:solidFill>
                  <a:schemeClr val="tx1"/>
                </a:solidFill>
              </a:defRPr>
            </a:lvl5pPr>
          </a:lstStyle>
          <a:p>
            <a:pPr lvl="0"/>
            <a:r>
              <a:rPr lang="da-DK" dirty="0" err="1"/>
              <a:t>Add</a:t>
            </a:r>
            <a:r>
              <a:rPr lang="da-DK" dirty="0"/>
              <a:t> a </a:t>
            </a:r>
            <a:r>
              <a:rPr lang="da-DK" dirty="0" err="1"/>
              <a:t>quote</a:t>
            </a:r>
            <a:r>
              <a:rPr lang="da-DK" dirty="0"/>
              <a:t> or main point…</a:t>
            </a:r>
          </a:p>
        </p:txBody>
      </p:sp>
      <p:sp>
        <p:nvSpPr>
          <p:cNvPr id="24" name="Pladsholder til titel 1">
            <a:extLst>
              <a:ext uri="{FF2B5EF4-FFF2-40B4-BE49-F238E27FC236}">
                <a16:creationId xmlns:a16="http://schemas.microsoft.com/office/drawing/2014/main" id="{4F50C5C9-C992-4E3D-8A1C-3C7C113711DA}"/>
              </a:ext>
            </a:extLst>
          </p:cNvPr>
          <p:cNvSpPr>
            <a:spLocks noGrp="1"/>
          </p:cNvSpPr>
          <p:nvPr>
            <p:ph type="title" hasCustomPrompt="1"/>
          </p:nvPr>
        </p:nvSpPr>
        <p:spPr>
          <a:xfrm>
            <a:off x="457200" y="440188"/>
            <a:ext cx="5638800" cy="569556"/>
          </a:xfrm>
          <a:prstGeom prst="rect">
            <a:avLst/>
          </a:prstGeom>
        </p:spPr>
        <p:txBody>
          <a:bodyPr vert="horz" wrap="square" lIns="0" tIns="90000" rIns="90000" bIns="90000" rtlCol="0" anchor="ctr">
            <a:spAutoFit/>
          </a:bodyPr>
          <a:lstStyle>
            <a:lvl1pPr>
              <a:defRPr sz="2800"/>
            </a:lvl1pPr>
          </a:lstStyle>
          <a:p>
            <a:r>
              <a:rPr lang="en-US" noProof="0" dirty="0"/>
              <a:t>Click to add headline</a:t>
            </a:r>
          </a:p>
        </p:txBody>
      </p:sp>
      <p:sp>
        <p:nvSpPr>
          <p:cNvPr id="25" name="Pladsholder til tekst 2">
            <a:extLst>
              <a:ext uri="{FF2B5EF4-FFF2-40B4-BE49-F238E27FC236}">
                <a16:creationId xmlns:a16="http://schemas.microsoft.com/office/drawing/2014/main" id="{CC743442-75C6-479D-B560-E51F35BA3169}"/>
              </a:ext>
            </a:extLst>
          </p:cNvPr>
          <p:cNvSpPr>
            <a:spLocks noGrp="1"/>
          </p:cNvSpPr>
          <p:nvPr>
            <p:ph idx="15" hasCustomPrompt="1"/>
          </p:nvPr>
        </p:nvSpPr>
        <p:spPr>
          <a:xfrm>
            <a:off x="442800" y="1321724"/>
            <a:ext cx="5638800" cy="5079076"/>
          </a:xfrm>
          <a:prstGeom prst="rect">
            <a:avLst/>
          </a:prstGeom>
        </p:spPr>
        <p:txBody>
          <a:bodyPr vert="horz" lIns="0" tIns="90000" rIns="90000" bIns="90000" rtlCol="0">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stStyle>
          <a:p>
            <a:pPr lvl="0"/>
            <a:r>
              <a:rPr lang="da-DK" dirty="0"/>
              <a:t>Click to </a:t>
            </a:r>
            <a:r>
              <a:rPr lang="da-DK" dirty="0" err="1"/>
              <a:t>add</a:t>
            </a:r>
            <a:r>
              <a:rPr lang="da-DK" dirty="0"/>
              <a:t> a </a:t>
            </a:r>
            <a:r>
              <a:rPr lang="da-DK" dirty="0" err="1"/>
              <a:t>text</a:t>
            </a:r>
            <a:endParaRPr lang="da-DK" dirty="0"/>
          </a:p>
          <a:p>
            <a:pPr lvl="1"/>
            <a:r>
              <a:rPr lang="da-DK" dirty="0"/>
              <a:t>Second level</a:t>
            </a:r>
          </a:p>
          <a:p>
            <a:pPr lvl="2"/>
            <a:r>
              <a:rPr lang="da-DK" dirty="0"/>
              <a:t>Third level</a:t>
            </a:r>
          </a:p>
          <a:p>
            <a:pPr lvl="3"/>
            <a:r>
              <a:rPr lang="da-DK" dirty="0" err="1"/>
              <a:t>Fourth</a:t>
            </a:r>
            <a:r>
              <a:rPr lang="da-DK" dirty="0"/>
              <a:t> level</a:t>
            </a:r>
          </a:p>
        </p:txBody>
      </p:sp>
      <p:sp>
        <p:nvSpPr>
          <p:cNvPr id="5" name="Pladsholder til tekst 17">
            <a:extLst>
              <a:ext uri="{FF2B5EF4-FFF2-40B4-BE49-F238E27FC236}">
                <a16:creationId xmlns:a16="http://schemas.microsoft.com/office/drawing/2014/main" id="{609215DF-6242-6E91-E330-E5B589A7B7D9}"/>
              </a:ext>
            </a:extLst>
          </p:cNvPr>
          <p:cNvSpPr>
            <a:spLocks noGrp="1"/>
          </p:cNvSpPr>
          <p:nvPr>
            <p:ph type="body" sz="quarter" idx="17" hasCustomPrompt="1"/>
          </p:nvPr>
        </p:nvSpPr>
        <p:spPr>
          <a:xfrm>
            <a:off x="7057503" y="5663337"/>
            <a:ext cx="2742601" cy="369332"/>
          </a:xfrm>
        </p:spPr>
        <p:txBody>
          <a:bodyPr wrap="square" lIns="0" tIns="0" rIns="0" bIns="0">
            <a:spAutoFit/>
          </a:bodyPr>
          <a:lstStyle>
            <a:lvl1pPr marL="0" indent="0">
              <a:lnSpc>
                <a:spcPct val="100000"/>
              </a:lnSpc>
              <a:spcBef>
                <a:spcPts val="0"/>
              </a:spcBef>
              <a:buNone/>
              <a:defRPr sz="1200" b="0" baseline="0">
                <a:solidFill>
                  <a:schemeClr val="bg1"/>
                </a:solidFill>
              </a:defRPr>
            </a:lvl1pPr>
            <a:lvl4pPr marL="1371600" indent="0">
              <a:buFontTx/>
              <a:buNone/>
              <a:defRPr/>
            </a:lvl4pPr>
          </a:lstStyle>
          <a:p>
            <a:pPr lvl="0"/>
            <a:r>
              <a:rPr lang="en-US" noProof="0" dirty="0"/>
              <a:t>Name of source</a:t>
            </a:r>
          </a:p>
          <a:p>
            <a:pPr lvl="0"/>
            <a:r>
              <a:rPr lang="en-US" noProof="0" dirty="0"/>
              <a:t>Company X</a:t>
            </a:r>
          </a:p>
        </p:txBody>
      </p:sp>
      <p:sp>
        <p:nvSpPr>
          <p:cNvPr id="4" name="Tekstfelt 7">
            <a:extLst>
              <a:ext uri="{FF2B5EF4-FFF2-40B4-BE49-F238E27FC236}">
                <a16:creationId xmlns:a16="http://schemas.microsoft.com/office/drawing/2014/main" id="{6DBF94A9-6ED5-2965-52D5-8B8E4E72F9E3}"/>
              </a:ext>
            </a:extLst>
          </p:cNvPr>
          <p:cNvSpPr txBox="1"/>
          <p:nvPr/>
        </p:nvSpPr>
        <p:spPr>
          <a:xfrm>
            <a:off x="5615635" y="6593932"/>
            <a:ext cx="960729" cy="110800"/>
          </a:xfrm>
          <a:prstGeom prst="rect">
            <a:avLst/>
          </a:prstGeom>
          <a:noFill/>
        </p:spPr>
        <p:txBody>
          <a:bodyPr wrap="square" lIns="0" tIns="0" rIns="0" bIns="0">
            <a:spAutoFit/>
          </a:bodyPr>
          <a:lstStyle/>
          <a:p>
            <a:pPr marL="0" marR="0" lvl="0" indent="0" algn="ctr"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hlinkClick r:id="rId3">
                  <a:extLst>
                    <a:ext uri="{A12FA001-AC4F-418D-AE19-62706E023703}">
                      <ahyp:hlinkClr xmlns:ahyp="http://schemas.microsoft.com/office/drawing/2018/hyperlinkcolor" val="tx"/>
                    </a:ext>
                  </a:extLst>
                </a:hlinkClick>
              </a:rPr>
              <a:t>WWW.DI2X.COM</a:t>
            </a:r>
            <a:endPar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endParaRPr>
          </a:p>
        </p:txBody>
      </p:sp>
    </p:spTree>
    <p:extLst>
      <p:ext uri="{BB962C8B-B14F-4D97-AF65-F5344CB8AC3E}">
        <p14:creationId xmlns:p14="http://schemas.microsoft.com/office/powerpoint/2010/main" val="12899577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and text_Customize">
    <p:spTree>
      <p:nvGrpSpPr>
        <p:cNvPr id="1" name=""/>
        <p:cNvGrpSpPr/>
        <p:nvPr/>
      </p:nvGrpSpPr>
      <p:grpSpPr>
        <a:xfrm>
          <a:off x="0" y="0"/>
          <a:ext cx="0" cy="0"/>
          <a:chOff x="0" y="0"/>
          <a:chExt cx="0" cy="0"/>
        </a:xfrm>
      </p:grpSpPr>
      <p:sp>
        <p:nvSpPr>
          <p:cNvPr id="24" name="Pladsholder til titel 1">
            <a:extLst>
              <a:ext uri="{FF2B5EF4-FFF2-40B4-BE49-F238E27FC236}">
                <a16:creationId xmlns:a16="http://schemas.microsoft.com/office/drawing/2014/main" id="{4F50C5C9-C992-4E3D-8A1C-3C7C113711DA}"/>
              </a:ext>
            </a:extLst>
          </p:cNvPr>
          <p:cNvSpPr>
            <a:spLocks noGrp="1"/>
          </p:cNvSpPr>
          <p:nvPr>
            <p:ph type="title" hasCustomPrompt="1"/>
          </p:nvPr>
        </p:nvSpPr>
        <p:spPr>
          <a:xfrm>
            <a:off x="6109845" y="440188"/>
            <a:ext cx="5638800" cy="569556"/>
          </a:xfrm>
          <a:prstGeom prst="rect">
            <a:avLst/>
          </a:prstGeom>
        </p:spPr>
        <p:txBody>
          <a:bodyPr vert="horz" wrap="square" lIns="0" tIns="90000" rIns="90000" bIns="90000" rtlCol="0" anchor="ctr">
            <a:spAutoFit/>
          </a:bodyPr>
          <a:lstStyle>
            <a:lvl1pPr>
              <a:defRPr sz="2800"/>
            </a:lvl1pPr>
          </a:lstStyle>
          <a:p>
            <a:r>
              <a:rPr lang="en-US" noProof="0" dirty="0"/>
              <a:t>Click to add headline</a:t>
            </a:r>
          </a:p>
        </p:txBody>
      </p:sp>
      <p:sp>
        <p:nvSpPr>
          <p:cNvPr id="25" name="Pladsholder til tekst 2">
            <a:extLst>
              <a:ext uri="{FF2B5EF4-FFF2-40B4-BE49-F238E27FC236}">
                <a16:creationId xmlns:a16="http://schemas.microsoft.com/office/drawing/2014/main" id="{CC743442-75C6-479D-B560-E51F35BA3169}"/>
              </a:ext>
            </a:extLst>
          </p:cNvPr>
          <p:cNvSpPr>
            <a:spLocks noGrp="1"/>
          </p:cNvSpPr>
          <p:nvPr>
            <p:ph idx="15" hasCustomPrompt="1"/>
          </p:nvPr>
        </p:nvSpPr>
        <p:spPr>
          <a:xfrm>
            <a:off x="6109845" y="1321724"/>
            <a:ext cx="5638800" cy="5079076"/>
          </a:xfrm>
          <a:prstGeom prst="rect">
            <a:avLst/>
          </a:prstGeom>
        </p:spPr>
        <p:txBody>
          <a:bodyPr vert="horz" lIns="0" tIns="90000" rIns="90000" bIns="90000" rtlCol="0">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stStyle>
          <a:p>
            <a:pPr lvl="0"/>
            <a:r>
              <a:rPr lang="da-DK" dirty="0"/>
              <a:t>Click to </a:t>
            </a:r>
            <a:r>
              <a:rPr lang="da-DK" dirty="0" err="1"/>
              <a:t>add</a:t>
            </a:r>
            <a:r>
              <a:rPr lang="da-DK" dirty="0"/>
              <a:t> a </a:t>
            </a:r>
            <a:r>
              <a:rPr lang="da-DK" dirty="0" err="1"/>
              <a:t>text</a:t>
            </a:r>
            <a:endParaRPr lang="da-DK" dirty="0"/>
          </a:p>
          <a:p>
            <a:pPr lvl="1"/>
            <a:r>
              <a:rPr lang="da-DK" dirty="0"/>
              <a:t>Second level</a:t>
            </a:r>
          </a:p>
          <a:p>
            <a:pPr lvl="2"/>
            <a:r>
              <a:rPr lang="da-DK" dirty="0"/>
              <a:t>Third level</a:t>
            </a:r>
          </a:p>
          <a:p>
            <a:pPr lvl="3"/>
            <a:r>
              <a:rPr lang="da-DK" dirty="0" err="1"/>
              <a:t>Fourth</a:t>
            </a:r>
            <a:r>
              <a:rPr lang="da-DK" dirty="0"/>
              <a:t> level</a:t>
            </a:r>
          </a:p>
        </p:txBody>
      </p:sp>
      <p:sp>
        <p:nvSpPr>
          <p:cNvPr id="3" name="Pladsholder til billede 2">
            <a:extLst>
              <a:ext uri="{FF2B5EF4-FFF2-40B4-BE49-F238E27FC236}">
                <a16:creationId xmlns:a16="http://schemas.microsoft.com/office/drawing/2014/main" id="{9396FBAE-E628-F018-CB9D-FB81496C34A3}"/>
              </a:ext>
            </a:extLst>
          </p:cNvPr>
          <p:cNvSpPr>
            <a:spLocks noGrp="1"/>
          </p:cNvSpPr>
          <p:nvPr>
            <p:ph type="pic" sz="quarter" idx="17"/>
          </p:nvPr>
        </p:nvSpPr>
        <p:spPr>
          <a:xfrm>
            <a:off x="442800" y="0"/>
            <a:ext cx="5182802" cy="6400800"/>
          </a:xfrm>
          <a:solidFill>
            <a:schemeClr val="tx2"/>
          </a:solidFill>
        </p:spPr>
        <p:txBody>
          <a:bodyPr lIns="0" tIns="0" rIns="0" bIns="0">
            <a:normAutofit/>
          </a:bodyPr>
          <a:lstStyle>
            <a:lvl1pPr marL="0" indent="0">
              <a:buNone/>
              <a:defRPr sz="1400" b="0" i="1">
                <a:solidFill>
                  <a:schemeClr val="bg1"/>
                </a:solidFill>
                <a:latin typeface="Bahnschrift SemiLight SemiConde" panose="020B0502040204020203" pitchFamily="34" charset="0"/>
              </a:defRPr>
            </a:lvl1pPr>
          </a:lstStyle>
          <a:p>
            <a:r>
              <a:rPr lang="da-DK"/>
              <a:t>Klik på ikonet for at tilføje et billede</a:t>
            </a:r>
            <a:endParaRPr lang="da-DK" dirty="0"/>
          </a:p>
        </p:txBody>
      </p:sp>
      <p:sp>
        <p:nvSpPr>
          <p:cNvPr id="4" name="Pladsholder til tekst 2">
            <a:extLst>
              <a:ext uri="{FF2B5EF4-FFF2-40B4-BE49-F238E27FC236}">
                <a16:creationId xmlns:a16="http://schemas.microsoft.com/office/drawing/2014/main" id="{87968E91-EC82-339A-D52D-E7C143B8FBBF}"/>
              </a:ext>
            </a:extLst>
          </p:cNvPr>
          <p:cNvSpPr>
            <a:spLocks noGrp="1"/>
          </p:cNvSpPr>
          <p:nvPr>
            <p:ph idx="18" hasCustomPrompt="1"/>
          </p:nvPr>
        </p:nvSpPr>
        <p:spPr>
          <a:xfrm>
            <a:off x="947105" y="1758683"/>
            <a:ext cx="4190327" cy="3536524"/>
          </a:xfrm>
          <a:prstGeom prst="rect">
            <a:avLst/>
          </a:prstGeom>
        </p:spPr>
        <p:txBody>
          <a:bodyPr vert="horz" lIns="0" tIns="90000" rIns="90000" bIns="90000" rtlCol="0" anchor="b">
            <a:normAutofit/>
          </a:bodyPr>
          <a:lstStyle>
            <a:lvl1pPr marL="0" indent="0">
              <a:buFont typeface="Arial" panose="020B0604020202020204" pitchFamily="34" charset="0"/>
              <a:buNone/>
              <a:defRPr sz="2400" b="1" i="1">
                <a:solidFill>
                  <a:schemeClr val="bg1"/>
                </a:solidFill>
                <a:latin typeface="+mj-lt"/>
              </a:defRPr>
            </a:lvl1pPr>
            <a:lvl2pPr marL="457200" indent="0">
              <a:buFont typeface="Arial" panose="020B0604020202020204" pitchFamily="34" charset="0"/>
              <a:buNone/>
              <a:defRPr>
                <a:solidFill>
                  <a:schemeClr val="tx1"/>
                </a:solidFill>
              </a:defRPr>
            </a:lvl2pPr>
            <a:lvl3pPr marL="914400" indent="0">
              <a:buFont typeface="Arial" panose="020B0604020202020204" pitchFamily="34" charset="0"/>
              <a:buNone/>
              <a:defRPr>
                <a:solidFill>
                  <a:schemeClr val="tx1"/>
                </a:solidFill>
              </a:defRPr>
            </a:lvl3pPr>
            <a:lvl4pPr marL="1371600" indent="0">
              <a:buFont typeface="Arial" panose="020B0604020202020204" pitchFamily="34" charset="0"/>
              <a:buNone/>
              <a:defRPr>
                <a:solidFill>
                  <a:schemeClr val="tx1"/>
                </a:solidFill>
              </a:defRPr>
            </a:lvl4pPr>
            <a:lvl5pPr marL="2057400" indent="-228600">
              <a:buFontTx/>
              <a:buBlip>
                <a:blip r:embed="rId2"/>
              </a:buBlip>
              <a:defRPr>
                <a:solidFill>
                  <a:schemeClr val="tx1"/>
                </a:solidFill>
              </a:defRPr>
            </a:lvl5pPr>
          </a:lstStyle>
          <a:p>
            <a:pPr lvl="0"/>
            <a:r>
              <a:rPr lang="da-DK" dirty="0" err="1"/>
              <a:t>Add</a:t>
            </a:r>
            <a:r>
              <a:rPr lang="da-DK" dirty="0"/>
              <a:t> </a:t>
            </a:r>
            <a:r>
              <a:rPr lang="da-DK" dirty="0" err="1"/>
              <a:t>quote</a:t>
            </a:r>
            <a:r>
              <a:rPr lang="da-DK" dirty="0"/>
              <a:t> or main point…</a:t>
            </a:r>
          </a:p>
        </p:txBody>
      </p:sp>
      <p:sp>
        <p:nvSpPr>
          <p:cNvPr id="6" name="Pladsholder til tekst 17">
            <a:extLst>
              <a:ext uri="{FF2B5EF4-FFF2-40B4-BE49-F238E27FC236}">
                <a16:creationId xmlns:a16="http://schemas.microsoft.com/office/drawing/2014/main" id="{7A1F853C-743E-5E10-CBDD-CB16D26A7374}"/>
              </a:ext>
            </a:extLst>
          </p:cNvPr>
          <p:cNvSpPr>
            <a:spLocks noGrp="1"/>
          </p:cNvSpPr>
          <p:nvPr>
            <p:ph type="body" sz="quarter" idx="19" hasCustomPrompt="1"/>
          </p:nvPr>
        </p:nvSpPr>
        <p:spPr>
          <a:xfrm>
            <a:off x="947105" y="5663337"/>
            <a:ext cx="2742601" cy="369332"/>
          </a:xfrm>
        </p:spPr>
        <p:txBody>
          <a:bodyPr wrap="square" lIns="0" tIns="0" rIns="0" bIns="0">
            <a:spAutoFit/>
          </a:bodyPr>
          <a:lstStyle>
            <a:lvl1pPr marL="0" indent="0">
              <a:lnSpc>
                <a:spcPct val="100000"/>
              </a:lnSpc>
              <a:spcBef>
                <a:spcPts val="0"/>
              </a:spcBef>
              <a:buNone/>
              <a:defRPr sz="1200" b="0" baseline="0">
                <a:solidFill>
                  <a:schemeClr val="bg1"/>
                </a:solidFill>
              </a:defRPr>
            </a:lvl1pPr>
            <a:lvl4pPr marL="1371600" indent="0">
              <a:buFontTx/>
              <a:buNone/>
              <a:defRPr/>
            </a:lvl4pPr>
          </a:lstStyle>
          <a:p>
            <a:pPr lvl="0"/>
            <a:r>
              <a:rPr lang="en-US" noProof="0" dirty="0"/>
              <a:t>Name of source</a:t>
            </a:r>
          </a:p>
          <a:p>
            <a:pPr lvl="0"/>
            <a:r>
              <a:rPr lang="en-US" noProof="0" dirty="0"/>
              <a:t>Company X</a:t>
            </a:r>
          </a:p>
        </p:txBody>
      </p:sp>
      <p:sp>
        <p:nvSpPr>
          <p:cNvPr id="5" name="Tekstfelt 7">
            <a:extLst>
              <a:ext uri="{FF2B5EF4-FFF2-40B4-BE49-F238E27FC236}">
                <a16:creationId xmlns:a16="http://schemas.microsoft.com/office/drawing/2014/main" id="{8CC15B9B-2CCD-CD95-200A-DE2BD4B96794}"/>
              </a:ext>
            </a:extLst>
          </p:cNvPr>
          <p:cNvSpPr txBox="1"/>
          <p:nvPr/>
        </p:nvSpPr>
        <p:spPr>
          <a:xfrm>
            <a:off x="5615635" y="6593932"/>
            <a:ext cx="960729" cy="110800"/>
          </a:xfrm>
          <a:prstGeom prst="rect">
            <a:avLst/>
          </a:prstGeom>
          <a:noFill/>
        </p:spPr>
        <p:txBody>
          <a:bodyPr wrap="square" lIns="0" tIns="0" rIns="0" bIns="0">
            <a:spAutoFit/>
          </a:bodyPr>
          <a:lstStyle/>
          <a:p>
            <a:pPr marL="0" marR="0" lvl="0" indent="0" algn="ctr"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hlinkClick r:id="rId3">
                  <a:extLst>
                    <a:ext uri="{A12FA001-AC4F-418D-AE19-62706E023703}">
                      <ahyp:hlinkClr xmlns:ahyp="http://schemas.microsoft.com/office/drawing/2018/hyperlinkcolor" val="tx"/>
                    </a:ext>
                  </a:extLst>
                </a:hlinkClick>
              </a:rPr>
              <a:t>WWW.DI2X.COM</a:t>
            </a:r>
            <a:endPar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endParaRPr>
          </a:p>
        </p:txBody>
      </p:sp>
    </p:spTree>
    <p:extLst>
      <p:ext uri="{BB962C8B-B14F-4D97-AF65-F5344CB8AC3E}">
        <p14:creationId xmlns:p14="http://schemas.microsoft.com/office/powerpoint/2010/main" val="13854447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Empty slide">
    <p:spTree>
      <p:nvGrpSpPr>
        <p:cNvPr id="1" name=""/>
        <p:cNvGrpSpPr/>
        <p:nvPr/>
      </p:nvGrpSpPr>
      <p:grpSpPr>
        <a:xfrm>
          <a:off x="0" y="0"/>
          <a:ext cx="0" cy="0"/>
          <a:chOff x="0" y="0"/>
          <a:chExt cx="0" cy="0"/>
        </a:xfrm>
      </p:grpSpPr>
      <p:sp>
        <p:nvSpPr>
          <p:cNvPr id="3" name="Tekstfelt 7">
            <a:extLst>
              <a:ext uri="{FF2B5EF4-FFF2-40B4-BE49-F238E27FC236}">
                <a16:creationId xmlns:a16="http://schemas.microsoft.com/office/drawing/2014/main" id="{76B743BA-5432-1F25-B818-2124F49664B4}"/>
              </a:ext>
            </a:extLst>
          </p:cNvPr>
          <p:cNvSpPr txBox="1"/>
          <p:nvPr/>
        </p:nvSpPr>
        <p:spPr>
          <a:xfrm>
            <a:off x="5615635" y="6593932"/>
            <a:ext cx="960729" cy="110800"/>
          </a:xfrm>
          <a:prstGeom prst="rect">
            <a:avLst/>
          </a:prstGeom>
          <a:noFill/>
        </p:spPr>
        <p:txBody>
          <a:bodyPr wrap="square" lIns="0" tIns="0" rIns="0" bIns="0">
            <a:spAutoFit/>
          </a:bodyPr>
          <a:lstStyle/>
          <a:p>
            <a:pPr marL="0" marR="0" lvl="0" indent="0" algn="ctr"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hlinkClick r:id="rId2">
                  <a:extLst>
                    <a:ext uri="{A12FA001-AC4F-418D-AE19-62706E023703}">
                      <ahyp:hlinkClr xmlns:ahyp="http://schemas.microsoft.com/office/drawing/2018/hyperlinkcolor" val="tx"/>
                    </a:ext>
                  </a:extLst>
                </a:hlinkClick>
              </a:rPr>
              <a:t>WWW.DI2X.COM</a:t>
            </a:r>
            <a:endPar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endParaRPr>
          </a:p>
        </p:txBody>
      </p:sp>
    </p:spTree>
    <p:extLst>
      <p:ext uri="{BB962C8B-B14F-4D97-AF65-F5344CB8AC3E}">
        <p14:creationId xmlns:p14="http://schemas.microsoft.com/office/powerpoint/2010/main" val="3398805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rontpage_pattern_1">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3BA82E3-A38B-9850-58D7-C26C008E4772}"/>
              </a:ext>
            </a:extLst>
          </p:cNvPr>
          <p:cNvSpPr>
            <a:spLocks noGrp="1" noRot="1" noMove="1" noResize="1" noEditPoints="1" noAdjustHandles="1" noChangeArrowheads="1" noChangeShapeType="1"/>
          </p:cNvSpPr>
          <p:nvPr/>
        </p:nvSpPr>
        <p:spPr>
          <a:xfrm>
            <a:off x="-1202" y="0"/>
            <a:ext cx="11736000" cy="64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2" name="Picture 8">
            <a:extLst>
              <a:ext uri="{FF2B5EF4-FFF2-40B4-BE49-F238E27FC236}">
                <a16:creationId xmlns:a16="http://schemas.microsoft.com/office/drawing/2014/main" id="{B44F6819-A0FE-BF7B-3BEC-4B13FB252E40}"/>
              </a:ext>
            </a:extLst>
          </p:cNvPr>
          <p:cNvPicPr>
            <a:picLocks noGrp="1" noRot="1" noChangeAspect="1" noMove="1" noResize="1" noEditPoints="1" noAdjustHandles="1" noChangeArrowheads="1" noChangeShapeType="1" noCrop="1"/>
          </p:cNvPicPr>
          <p:nvPr/>
        </p:nvPicPr>
        <p:blipFill rotWithShape="1">
          <a:blip r:embed="rId2">
            <a:alphaModFix amt="50000"/>
          </a:blip>
          <a:srcRect t="10502" r="3761" b="25781"/>
          <a:stretch/>
        </p:blipFill>
        <p:spPr>
          <a:xfrm flipH="1">
            <a:off x="-5" y="0"/>
            <a:ext cx="11734799" cy="6400800"/>
          </a:xfrm>
          <a:prstGeom prst="rect">
            <a:avLst/>
          </a:prstGeom>
        </p:spPr>
      </p:pic>
      <p:grpSp>
        <p:nvGrpSpPr>
          <p:cNvPr id="6" name="Group 5">
            <a:extLst>
              <a:ext uri="{FF2B5EF4-FFF2-40B4-BE49-F238E27FC236}">
                <a16:creationId xmlns:a16="http://schemas.microsoft.com/office/drawing/2014/main" id="{1218E06D-E760-C2A0-FFA3-43D9FAAD6BF9}"/>
              </a:ext>
            </a:extLst>
          </p:cNvPr>
          <p:cNvGrpSpPr/>
          <p:nvPr/>
        </p:nvGrpSpPr>
        <p:grpSpPr>
          <a:xfrm>
            <a:off x="8676203" y="5582618"/>
            <a:ext cx="2912400" cy="653158"/>
            <a:chOff x="8942903" y="5579260"/>
            <a:chExt cx="2912400" cy="653158"/>
          </a:xfrm>
        </p:grpSpPr>
        <p:pic>
          <p:nvPicPr>
            <p:cNvPr id="7" name="Billede 5">
              <a:extLst>
                <a:ext uri="{FF2B5EF4-FFF2-40B4-BE49-F238E27FC236}">
                  <a16:creationId xmlns:a16="http://schemas.microsoft.com/office/drawing/2014/main" id="{A393F44A-E0D0-CDBC-F186-6BFD59798A35}"/>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8974735" y="5579260"/>
              <a:ext cx="296336" cy="252000"/>
            </a:xfrm>
            <a:prstGeom prst="rect">
              <a:avLst/>
            </a:prstGeom>
          </p:spPr>
        </p:pic>
        <p:sp>
          <p:nvSpPr>
            <p:cNvPr id="8" name="Tekstfelt 7">
              <a:extLst>
                <a:ext uri="{FF2B5EF4-FFF2-40B4-BE49-F238E27FC236}">
                  <a16:creationId xmlns:a16="http://schemas.microsoft.com/office/drawing/2014/main" id="{57EED93A-0A7D-DC20-3C36-B23D7234DD25}"/>
                </a:ext>
              </a:extLst>
            </p:cNvPr>
            <p:cNvSpPr txBox="1"/>
            <p:nvPr/>
          </p:nvSpPr>
          <p:spPr>
            <a:xfrm>
              <a:off x="9353526" y="5616661"/>
              <a:ext cx="1933152" cy="193899"/>
            </a:xfrm>
            <a:prstGeom prst="rect">
              <a:avLst/>
            </a:prstGeom>
            <a:noFill/>
          </p:spPr>
          <p:txBody>
            <a:bodyPr wrap="square" lIns="0" tIns="0" rIns="0" bIns="0">
              <a:spAutoFit/>
            </a:bodyPr>
            <a:lstStyle/>
            <a:p>
              <a:pPr marL="0" marR="0" lvl="0" indent="0" algn="l"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1400" b="0" i="0" u="none" strike="noStrike" kern="1200" cap="none" spc="0" normalizeH="0" baseline="0" noProof="0" dirty="0">
                  <a:ln>
                    <a:noFill/>
                  </a:ln>
                  <a:solidFill>
                    <a:schemeClr val="bg1"/>
                  </a:solidFill>
                  <a:effectLst/>
                  <a:uLnTx/>
                  <a:uFillTx/>
                  <a:latin typeface="+mn-lt"/>
                  <a:ea typeface="Arial Unicode MS" pitchFamily="34" charset="-128"/>
                  <a:cs typeface="Arial Unicode MS" pitchFamily="34" charset="-128"/>
                  <a:hlinkClick r:id="rId4">
                    <a:extLst>
                      <a:ext uri="{A12FA001-AC4F-418D-AE19-62706E023703}">
                        <ahyp:hlinkClr xmlns:ahyp="http://schemas.microsoft.com/office/drawing/2018/hyperlinkcolor" val="tx"/>
                      </a:ext>
                    </a:extLst>
                  </a:hlinkClick>
                </a:rPr>
                <a:t>Follow us on LinkedIn</a:t>
              </a:r>
              <a:endParaRPr kumimoji="0" lang="en-US" sz="1400" b="0" i="0" u="none" strike="noStrike" kern="1200" cap="none" spc="0" normalizeH="0" baseline="0" noProof="0" dirty="0">
                <a:ln>
                  <a:noFill/>
                </a:ln>
                <a:solidFill>
                  <a:schemeClr val="bg1"/>
                </a:solidFill>
                <a:effectLst/>
                <a:uLnTx/>
                <a:uFillTx/>
                <a:latin typeface="+mn-lt"/>
                <a:ea typeface="Arial Unicode MS" pitchFamily="34" charset="-128"/>
                <a:cs typeface="Arial Unicode MS" pitchFamily="34" charset="-128"/>
              </a:endParaRPr>
            </a:p>
          </p:txBody>
        </p:sp>
        <p:sp>
          <p:nvSpPr>
            <p:cNvPr id="9" name="Tekstfelt 9">
              <a:extLst>
                <a:ext uri="{FF2B5EF4-FFF2-40B4-BE49-F238E27FC236}">
                  <a16:creationId xmlns:a16="http://schemas.microsoft.com/office/drawing/2014/main" id="{07E7D344-CD28-4C73-9844-596E097A3F3D}"/>
                </a:ext>
              </a:extLst>
            </p:cNvPr>
            <p:cNvSpPr txBox="1"/>
            <p:nvPr/>
          </p:nvSpPr>
          <p:spPr>
            <a:xfrm>
              <a:off x="9353526" y="5971526"/>
              <a:ext cx="2501777" cy="193899"/>
            </a:xfrm>
            <a:prstGeom prst="rect">
              <a:avLst/>
            </a:prstGeom>
            <a:noFill/>
          </p:spPr>
          <p:txBody>
            <a:bodyPr wrap="square" lIns="0" tIns="0" rIns="0" bIns="0">
              <a:spAutoFit/>
            </a:bodyPr>
            <a:lstStyle/>
            <a:p>
              <a:pPr marL="0" marR="0" lvl="0" indent="0" algn="l"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1400" b="0" i="0" u="none" strike="noStrike" kern="1200" cap="none" spc="0" normalizeH="0" baseline="0" noProof="0" dirty="0">
                  <a:ln>
                    <a:noFill/>
                  </a:ln>
                  <a:solidFill>
                    <a:schemeClr val="bg1"/>
                  </a:solidFill>
                  <a:effectLst/>
                  <a:uLnTx/>
                  <a:uFillTx/>
                  <a:latin typeface="+mn-lt"/>
                  <a:ea typeface="Arial Unicode MS" pitchFamily="34" charset="-128"/>
                  <a:cs typeface="Arial Unicode MS" pitchFamily="34" charset="-128"/>
                  <a:hlinkClick r:id="rId5">
                    <a:extLst>
                      <a:ext uri="{A12FA001-AC4F-418D-AE19-62706E023703}">
                        <ahyp:hlinkClr xmlns:ahyp="http://schemas.microsoft.com/office/drawing/2018/hyperlinkcolor" val="tx"/>
                      </a:ext>
                    </a:extLst>
                  </a:hlinkClick>
                </a:rPr>
                <a:t>Subscribe to DI2X newsletter</a:t>
              </a:r>
              <a:endParaRPr kumimoji="0" lang="en-US" sz="1400" b="0" i="0" u="none" strike="noStrike" kern="1200" cap="none" spc="0" normalizeH="0" baseline="0" noProof="0" dirty="0">
                <a:ln>
                  <a:noFill/>
                </a:ln>
                <a:solidFill>
                  <a:schemeClr val="bg1"/>
                </a:solidFill>
                <a:effectLst/>
                <a:uLnTx/>
                <a:uFillTx/>
                <a:latin typeface="+mn-lt"/>
                <a:ea typeface="Arial Unicode MS" pitchFamily="34" charset="-128"/>
                <a:cs typeface="Arial Unicode MS" pitchFamily="34" charset="-128"/>
              </a:endParaRPr>
            </a:p>
          </p:txBody>
        </p:sp>
        <p:pic>
          <p:nvPicPr>
            <p:cNvPr id="10" name="Grafik 12" descr="Konvolut med massiv udfyldning">
              <a:extLst>
                <a:ext uri="{FF2B5EF4-FFF2-40B4-BE49-F238E27FC236}">
                  <a16:creationId xmlns:a16="http://schemas.microsoft.com/office/drawing/2014/main" id="{FC341F09-7F55-0F0A-779B-A8AB9CDA97F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42903" y="5904250"/>
              <a:ext cx="328168" cy="328168"/>
            </a:xfrm>
            <a:prstGeom prst="rect">
              <a:avLst/>
            </a:prstGeom>
          </p:spPr>
        </p:pic>
      </p:grpSp>
      <p:sp>
        <p:nvSpPr>
          <p:cNvPr id="11" name="Titel 1">
            <a:extLst>
              <a:ext uri="{FF2B5EF4-FFF2-40B4-BE49-F238E27FC236}">
                <a16:creationId xmlns:a16="http://schemas.microsoft.com/office/drawing/2014/main" id="{B1ABAD24-C904-2A38-A312-B56F462EDC6D}"/>
              </a:ext>
            </a:extLst>
          </p:cNvPr>
          <p:cNvSpPr>
            <a:spLocks noGrp="1"/>
          </p:cNvSpPr>
          <p:nvPr>
            <p:ph type="ctrTitle" hasCustomPrompt="1"/>
          </p:nvPr>
        </p:nvSpPr>
        <p:spPr>
          <a:xfrm>
            <a:off x="432000" y="3080346"/>
            <a:ext cx="10000593" cy="747897"/>
          </a:xfrm>
        </p:spPr>
        <p:txBody>
          <a:bodyPr wrap="square" lIns="0" tIns="0" rIns="0" bIns="0" anchor="b">
            <a:spAutoFit/>
          </a:bodyPr>
          <a:lstStyle>
            <a:lvl1pPr algn="l">
              <a:defRPr sz="5400">
                <a:solidFill>
                  <a:schemeClr val="bg1"/>
                </a:solidFill>
              </a:defRPr>
            </a:lvl1pPr>
          </a:lstStyle>
          <a:p>
            <a:r>
              <a:rPr lang="en-US" noProof="0" dirty="0"/>
              <a:t>Click to add title</a:t>
            </a:r>
          </a:p>
        </p:txBody>
      </p:sp>
      <p:sp>
        <p:nvSpPr>
          <p:cNvPr id="12" name="Undertitel 2">
            <a:extLst>
              <a:ext uri="{FF2B5EF4-FFF2-40B4-BE49-F238E27FC236}">
                <a16:creationId xmlns:a16="http://schemas.microsoft.com/office/drawing/2014/main" id="{C61E26F1-1945-C460-3D65-A706C00BCDF0}"/>
              </a:ext>
            </a:extLst>
          </p:cNvPr>
          <p:cNvSpPr>
            <a:spLocks noGrp="1"/>
          </p:cNvSpPr>
          <p:nvPr>
            <p:ph type="subTitle" idx="1" hasCustomPrompt="1"/>
          </p:nvPr>
        </p:nvSpPr>
        <p:spPr>
          <a:xfrm>
            <a:off x="432000" y="3890946"/>
            <a:ext cx="10000592" cy="332399"/>
          </a:xfrm>
        </p:spPr>
        <p:txBody>
          <a:bodyPr wrap="square" lIns="0" tIns="0" rIns="0" bIns="0">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subtitle</a:t>
            </a:r>
          </a:p>
        </p:txBody>
      </p:sp>
      <p:sp>
        <p:nvSpPr>
          <p:cNvPr id="13" name="Pladsholder til tekst 17">
            <a:extLst>
              <a:ext uri="{FF2B5EF4-FFF2-40B4-BE49-F238E27FC236}">
                <a16:creationId xmlns:a16="http://schemas.microsoft.com/office/drawing/2014/main" id="{F7489435-89BD-A32C-6840-483005730083}"/>
              </a:ext>
            </a:extLst>
          </p:cNvPr>
          <p:cNvSpPr>
            <a:spLocks noGrp="1"/>
          </p:cNvSpPr>
          <p:nvPr>
            <p:ph type="body" sz="quarter" idx="13" hasCustomPrompt="1"/>
          </p:nvPr>
        </p:nvSpPr>
        <p:spPr>
          <a:xfrm>
            <a:off x="432000" y="4781804"/>
            <a:ext cx="10000592" cy="246221"/>
          </a:xfrm>
        </p:spPr>
        <p:txBody>
          <a:bodyPr wrap="square" lIns="0" tIns="0" rIns="0" bIns="0">
            <a:spAutoFit/>
          </a:bodyPr>
          <a:lstStyle>
            <a:lvl1pPr marL="0" indent="0">
              <a:lnSpc>
                <a:spcPct val="100000"/>
              </a:lnSpc>
              <a:spcBef>
                <a:spcPts val="0"/>
              </a:spcBef>
              <a:buNone/>
              <a:defRPr sz="1600" b="0" baseline="0">
                <a:solidFill>
                  <a:schemeClr val="bg1"/>
                </a:solidFill>
              </a:defRPr>
            </a:lvl1pPr>
            <a:lvl4pPr marL="1371600" indent="0">
              <a:buFontTx/>
              <a:buNone/>
              <a:defRPr/>
            </a:lvl4pPr>
          </a:lstStyle>
          <a:p>
            <a:pPr lvl="0"/>
            <a:r>
              <a:rPr lang="en-US" noProof="0" dirty="0"/>
              <a:t>Click to add name, job title, email and www.di2x.com</a:t>
            </a:r>
          </a:p>
        </p:txBody>
      </p:sp>
      <p:pic>
        <p:nvPicPr>
          <p:cNvPr id="14" name="Billede 13">
            <a:extLst>
              <a:ext uri="{FF2B5EF4-FFF2-40B4-BE49-F238E27FC236}">
                <a16:creationId xmlns:a16="http://schemas.microsoft.com/office/drawing/2014/main" id="{09C9BDCC-CD53-BD42-6001-42A90012917F}"/>
              </a:ext>
            </a:extLst>
          </p:cNvPr>
          <p:cNvPicPr>
            <a:picLocks noChangeAspect="1"/>
          </p:cNvPicPr>
          <p:nvPr/>
        </p:nvPicPr>
        <p:blipFill>
          <a:blip r:embed="rId8"/>
          <a:stretch>
            <a:fillRect/>
          </a:stretch>
        </p:blipFill>
        <p:spPr>
          <a:xfrm>
            <a:off x="469471" y="941609"/>
            <a:ext cx="2073928" cy="910800"/>
          </a:xfrm>
          <a:prstGeom prst="rect">
            <a:avLst/>
          </a:prstGeom>
        </p:spPr>
      </p:pic>
    </p:spTree>
    <p:extLst>
      <p:ext uri="{BB962C8B-B14F-4D97-AF65-F5344CB8AC3E}">
        <p14:creationId xmlns:p14="http://schemas.microsoft.com/office/powerpoint/2010/main" val="36285053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ext field 3 columns">
    <p:spTree>
      <p:nvGrpSpPr>
        <p:cNvPr id="1" name=""/>
        <p:cNvGrpSpPr/>
        <p:nvPr/>
      </p:nvGrpSpPr>
      <p:grpSpPr>
        <a:xfrm>
          <a:off x="0" y="0"/>
          <a:ext cx="0" cy="0"/>
          <a:chOff x="0" y="0"/>
          <a:chExt cx="0" cy="0"/>
        </a:xfrm>
      </p:grpSpPr>
      <p:sp>
        <p:nvSpPr>
          <p:cNvPr id="6" name="Pladsholder til billede 2">
            <a:extLst>
              <a:ext uri="{FF2B5EF4-FFF2-40B4-BE49-F238E27FC236}">
                <a16:creationId xmlns:a16="http://schemas.microsoft.com/office/drawing/2014/main" id="{6C68332C-02C7-41F0-8C84-1064645C5F32}"/>
              </a:ext>
            </a:extLst>
          </p:cNvPr>
          <p:cNvSpPr>
            <a:spLocks noGrp="1"/>
          </p:cNvSpPr>
          <p:nvPr>
            <p:ph type="pic" sz="quarter" idx="16"/>
          </p:nvPr>
        </p:nvSpPr>
        <p:spPr>
          <a:xfrm>
            <a:off x="0" y="1371600"/>
            <a:ext cx="11736000" cy="5029200"/>
          </a:xfrm>
          <a:solidFill>
            <a:schemeClr val="tx2"/>
          </a:solidFill>
        </p:spPr>
        <p:txBody>
          <a:bodyPr/>
          <a:lstStyle>
            <a:lvl1pPr marL="0" indent="0">
              <a:buNone/>
              <a:defRPr>
                <a:ln>
                  <a:noFill/>
                </a:ln>
              </a:defRPr>
            </a:lvl1pPr>
          </a:lstStyle>
          <a:p>
            <a:pPr marL="228600" marR="0" lvl="0" indent="-228600" algn="l" defTabSz="914400" rtl="0" eaLnBrk="1" fontAlgn="auto" latinLnBrk="0" hangingPunct="1">
              <a:lnSpc>
                <a:spcPct val="90000"/>
              </a:lnSpc>
              <a:spcBef>
                <a:spcPts val="1000"/>
              </a:spcBef>
              <a:spcAft>
                <a:spcPts val="0"/>
              </a:spcAft>
              <a:buClrTx/>
              <a:buSzPct val="80000"/>
              <a:buFontTx/>
              <a:buBlip>
                <a:blip r:embed="rId2"/>
              </a:buBlip>
              <a:tabLst/>
              <a:defRPr/>
            </a:pPr>
            <a:r>
              <a:rPr lang="da-DK"/>
              <a:t>Klik på ikonet for at tilføje et billede</a:t>
            </a:r>
          </a:p>
        </p:txBody>
      </p:sp>
      <p:sp>
        <p:nvSpPr>
          <p:cNvPr id="11" name="Pladsholder til tekst 2">
            <a:extLst>
              <a:ext uri="{FF2B5EF4-FFF2-40B4-BE49-F238E27FC236}">
                <a16:creationId xmlns:a16="http://schemas.microsoft.com/office/drawing/2014/main" id="{99FB4F8A-7509-4CCC-B23F-8C96E0E90156}"/>
              </a:ext>
            </a:extLst>
          </p:cNvPr>
          <p:cNvSpPr>
            <a:spLocks noGrp="1"/>
          </p:cNvSpPr>
          <p:nvPr>
            <p:ph idx="13" hasCustomPrompt="1"/>
          </p:nvPr>
        </p:nvSpPr>
        <p:spPr>
          <a:xfrm>
            <a:off x="442801" y="1828800"/>
            <a:ext cx="3240000" cy="4114800"/>
          </a:xfrm>
          <a:prstGeom prst="rect">
            <a:avLst/>
          </a:prstGeom>
        </p:spPr>
        <p:txBody>
          <a:bodyPr vert="horz" lIns="144000" tIns="90000" rIns="90000" bIns="90000" rtlCol="0">
            <a:normAutofit/>
          </a:bodyPr>
          <a:lstStyle>
            <a:lvl1pPr marL="228600" indent="-228600">
              <a:buFontTx/>
              <a:buBlip>
                <a:blip r:embed="rId3"/>
              </a:buBlip>
              <a:defRPr>
                <a:solidFill>
                  <a:schemeClr val="bg1"/>
                </a:solidFill>
              </a:defRPr>
            </a:lvl1pPr>
            <a:lvl2pPr marL="685800" indent="-228600">
              <a:buFontTx/>
              <a:buBlip>
                <a:blip r:embed="rId3"/>
              </a:buBlip>
              <a:defRPr>
                <a:solidFill>
                  <a:schemeClr val="bg1"/>
                </a:solidFill>
              </a:defRPr>
            </a:lvl2pPr>
            <a:lvl3pPr marL="1143000" indent="-228600">
              <a:buFontTx/>
              <a:buBlip>
                <a:blip r:embed="rId3"/>
              </a:buBlip>
              <a:defRPr>
                <a:solidFill>
                  <a:schemeClr val="bg1"/>
                </a:solidFill>
              </a:defRPr>
            </a:lvl3pPr>
            <a:lvl4pPr marL="1600200" indent="-228600">
              <a:buFontTx/>
              <a:buBlip>
                <a:blip r:embed="rId3"/>
              </a:buBlip>
              <a:defRPr>
                <a:solidFill>
                  <a:schemeClr val="bg1"/>
                </a:solidFill>
              </a:defRPr>
            </a:lvl4pPr>
            <a:lvl5pPr marL="2057400" indent="-228600">
              <a:buFontTx/>
              <a:buBlip>
                <a:blip r:embed="rId2"/>
              </a:buBlip>
              <a:defRPr>
                <a:solidFill>
                  <a:schemeClr val="bg1"/>
                </a:solidFill>
              </a:defRPr>
            </a:lvl5pPr>
          </a:lstStyle>
          <a:p>
            <a:pPr lvl="0"/>
            <a:r>
              <a:rPr lang="da-DK"/>
              <a:t>Click to </a:t>
            </a:r>
            <a:r>
              <a:rPr lang="da-DK" err="1"/>
              <a:t>add</a:t>
            </a:r>
            <a:r>
              <a:rPr lang="da-DK"/>
              <a:t> a </a:t>
            </a:r>
            <a:r>
              <a:rPr lang="da-DK" err="1"/>
              <a:t>text</a:t>
            </a:r>
            <a:endParaRPr lang="da-DK"/>
          </a:p>
          <a:p>
            <a:pPr lvl="1"/>
            <a:r>
              <a:rPr lang="da-DK"/>
              <a:t>Second level</a:t>
            </a:r>
          </a:p>
          <a:p>
            <a:pPr lvl="2"/>
            <a:r>
              <a:rPr lang="da-DK"/>
              <a:t>Third level</a:t>
            </a:r>
          </a:p>
          <a:p>
            <a:pPr lvl="3"/>
            <a:r>
              <a:rPr lang="da-DK" err="1"/>
              <a:t>Fourth</a:t>
            </a:r>
            <a:r>
              <a:rPr lang="da-DK"/>
              <a:t> level</a:t>
            </a:r>
          </a:p>
        </p:txBody>
      </p:sp>
      <p:sp>
        <p:nvSpPr>
          <p:cNvPr id="12" name="Pladsholder til tekst 2">
            <a:extLst>
              <a:ext uri="{FF2B5EF4-FFF2-40B4-BE49-F238E27FC236}">
                <a16:creationId xmlns:a16="http://schemas.microsoft.com/office/drawing/2014/main" id="{1AEC6F75-2F1F-479E-8440-1233F30DEEE2}"/>
              </a:ext>
            </a:extLst>
          </p:cNvPr>
          <p:cNvSpPr>
            <a:spLocks noGrp="1"/>
          </p:cNvSpPr>
          <p:nvPr>
            <p:ph idx="17" hasCustomPrompt="1"/>
          </p:nvPr>
        </p:nvSpPr>
        <p:spPr>
          <a:xfrm>
            <a:off x="3973484" y="1828800"/>
            <a:ext cx="3392118" cy="4114800"/>
          </a:xfrm>
          <a:prstGeom prst="rect">
            <a:avLst/>
          </a:prstGeom>
        </p:spPr>
        <p:txBody>
          <a:bodyPr vert="horz" lIns="144000" tIns="90000" rIns="90000" bIns="90000" rtlCol="0">
            <a:normAutofit/>
          </a:bodyPr>
          <a:lstStyle>
            <a:lvl1pPr marL="228600" indent="-228600">
              <a:buFontTx/>
              <a:buBlip>
                <a:blip r:embed="rId3"/>
              </a:buBlip>
              <a:defRPr>
                <a:solidFill>
                  <a:schemeClr val="bg1"/>
                </a:solidFill>
              </a:defRPr>
            </a:lvl1pPr>
            <a:lvl2pPr marL="685800" indent="-228600">
              <a:buFontTx/>
              <a:buBlip>
                <a:blip r:embed="rId3"/>
              </a:buBlip>
              <a:defRPr>
                <a:solidFill>
                  <a:schemeClr val="bg1"/>
                </a:solidFill>
              </a:defRPr>
            </a:lvl2pPr>
            <a:lvl3pPr marL="1143000" indent="-228600">
              <a:buFontTx/>
              <a:buBlip>
                <a:blip r:embed="rId3"/>
              </a:buBlip>
              <a:defRPr>
                <a:solidFill>
                  <a:schemeClr val="bg1"/>
                </a:solidFill>
              </a:defRPr>
            </a:lvl3pPr>
            <a:lvl4pPr marL="1600200" indent="-228600">
              <a:buFontTx/>
              <a:buBlip>
                <a:blip r:embed="rId3"/>
              </a:buBlip>
              <a:defRPr>
                <a:solidFill>
                  <a:schemeClr val="bg1"/>
                </a:solidFill>
              </a:defRPr>
            </a:lvl4pPr>
            <a:lvl5pPr marL="2057400" indent="-228600">
              <a:buFontTx/>
              <a:buBlip>
                <a:blip r:embed="rId2"/>
              </a:buBlip>
              <a:defRPr>
                <a:solidFill>
                  <a:schemeClr val="bg1"/>
                </a:solidFill>
              </a:defRPr>
            </a:lvl5pPr>
          </a:lstStyle>
          <a:p>
            <a:pPr lvl="0"/>
            <a:r>
              <a:rPr lang="da-DK"/>
              <a:t>Click to </a:t>
            </a:r>
            <a:r>
              <a:rPr lang="da-DK" err="1"/>
              <a:t>add</a:t>
            </a:r>
            <a:r>
              <a:rPr lang="da-DK"/>
              <a:t> a </a:t>
            </a:r>
            <a:r>
              <a:rPr lang="da-DK" err="1"/>
              <a:t>text</a:t>
            </a:r>
            <a:endParaRPr lang="da-DK"/>
          </a:p>
          <a:p>
            <a:pPr lvl="1"/>
            <a:r>
              <a:rPr lang="da-DK"/>
              <a:t>Second level</a:t>
            </a:r>
          </a:p>
          <a:p>
            <a:pPr lvl="2"/>
            <a:r>
              <a:rPr lang="da-DK"/>
              <a:t>Third level</a:t>
            </a:r>
          </a:p>
          <a:p>
            <a:pPr lvl="3"/>
            <a:r>
              <a:rPr lang="da-DK" err="1"/>
              <a:t>Fourth</a:t>
            </a:r>
            <a:r>
              <a:rPr lang="da-DK"/>
              <a:t> level</a:t>
            </a:r>
          </a:p>
        </p:txBody>
      </p:sp>
      <p:sp>
        <p:nvSpPr>
          <p:cNvPr id="13" name="Pladsholder til tekst 2">
            <a:extLst>
              <a:ext uri="{FF2B5EF4-FFF2-40B4-BE49-F238E27FC236}">
                <a16:creationId xmlns:a16="http://schemas.microsoft.com/office/drawing/2014/main" id="{8C95427E-C381-43D8-B428-2CEFC9093A7C}"/>
              </a:ext>
            </a:extLst>
          </p:cNvPr>
          <p:cNvSpPr>
            <a:spLocks noGrp="1"/>
          </p:cNvSpPr>
          <p:nvPr>
            <p:ph idx="18" hasCustomPrompt="1"/>
          </p:nvPr>
        </p:nvSpPr>
        <p:spPr>
          <a:xfrm>
            <a:off x="7656285" y="1828800"/>
            <a:ext cx="3392118" cy="4114800"/>
          </a:xfrm>
          <a:prstGeom prst="rect">
            <a:avLst/>
          </a:prstGeom>
        </p:spPr>
        <p:txBody>
          <a:bodyPr vert="horz" lIns="144000" tIns="90000" rIns="90000" bIns="90000" rtlCol="0">
            <a:normAutofit/>
          </a:bodyPr>
          <a:lstStyle>
            <a:lvl1pPr marL="228600" indent="-228600">
              <a:buFontTx/>
              <a:buBlip>
                <a:blip r:embed="rId3"/>
              </a:buBlip>
              <a:defRPr>
                <a:solidFill>
                  <a:schemeClr val="bg1"/>
                </a:solidFill>
              </a:defRPr>
            </a:lvl1pPr>
            <a:lvl2pPr marL="685800" indent="-228600">
              <a:buFontTx/>
              <a:buBlip>
                <a:blip r:embed="rId3"/>
              </a:buBlip>
              <a:defRPr>
                <a:solidFill>
                  <a:schemeClr val="bg1"/>
                </a:solidFill>
              </a:defRPr>
            </a:lvl2pPr>
            <a:lvl3pPr marL="1143000" indent="-228600">
              <a:buFontTx/>
              <a:buBlip>
                <a:blip r:embed="rId3"/>
              </a:buBlip>
              <a:defRPr>
                <a:solidFill>
                  <a:schemeClr val="bg1"/>
                </a:solidFill>
              </a:defRPr>
            </a:lvl3pPr>
            <a:lvl4pPr marL="1600200" indent="-228600">
              <a:buFontTx/>
              <a:buBlip>
                <a:blip r:embed="rId3"/>
              </a:buBlip>
              <a:defRPr>
                <a:solidFill>
                  <a:schemeClr val="bg1"/>
                </a:solidFill>
              </a:defRPr>
            </a:lvl4pPr>
            <a:lvl5pPr marL="2057400" indent="-228600">
              <a:buFontTx/>
              <a:buBlip>
                <a:blip r:embed="rId2"/>
              </a:buBlip>
              <a:defRPr>
                <a:solidFill>
                  <a:schemeClr val="bg1"/>
                </a:solidFill>
              </a:defRPr>
            </a:lvl5pPr>
          </a:lstStyle>
          <a:p>
            <a:pPr lvl="0"/>
            <a:r>
              <a:rPr lang="da-DK"/>
              <a:t>Click to </a:t>
            </a:r>
            <a:r>
              <a:rPr lang="da-DK" err="1"/>
              <a:t>add</a:t>
            </a:r>
            <a:r>
              <a:rPr lang="da-DK"/>
              <a:t> a </a:t>
            </a:r>
            <a:r>
              <a:rPr lang="da-DK" err="1"/>
              <a:t>text</a:t>
            </a:r>
            <a:endParaRPr lang="da-DK"/>
          </a:p>
          <a:p>
            <a:pPr lvl="1"/>
            <a:r>
              <a:rPr lang="da-DK"/>
              <a:t>Second level</a:t>
            </a:r>
          </a:p>
          <a:p>
            <a:pPr lvl="2"/>
            <a:r>
              <a:rPr lang="da-DK"/>
              <a:t>Third level</a:t>
            </a:r>
          </a:p>
          <a:p>
            <a:pPr lvl="3"/>
            <a:r>
              <a:rPr lang="da-DK" err="1"/>
              <a:t>Fourth</a:t>
            </a:r>
            <a:r>
              <a:rPr lang="da-DK"/>
              <a:t> level</a:t>
            </a:r>
          </a:p>
        </p:txBody>
      </p:sp>
      <p:sp>
        <p:nvSpPr>
          <p:cNvPr id="9" name="Pladsholder til titel 1">
            <a:extLst>
              <a:ext uri="{FF2B5EF4-FFF2-40B4-BE49-F238E27FC236}">
                <a16:creationId xmlns:a16="http://schemas.microsoft.com/office/drawing/2014/main" id="{A90744D5-488D-474C-8FD3-F1C22D3D8332}"/>
              </a:ext>
            </a:extLst>
          </p:cNvPr>
          <p:cNvSpPr>
            <a:spLocks noGrp="1"/>
          </p:cNvSpPr>
          <p:nvPr>
            <p:ph type="title"/>
          </p:nvPr>
        </p:nvSpPr>
        <p:spPr>
          <a:xfrm>
            <a:off x="457200" y="503366"/>
            <a:ext cx="10515600" cy="443198"/>
          </a:xfrm>
          <a:prstGeom prst="rect">
            <a:avLst/>
          </a:prstGeom>
        </p:spPr>
        <p:txBody>
          <a:bodyPr vert="horz" lIns="144000" tIns="0" rIns="90000" bIns="0" rtlCol="0" anchor="ctr">
            <a:spAutoFit/>
          </a:bodyPr>
          <a:lstStyle/>
          <a:p>
            <a:r>
              <a:rPr lang="da-DK" noProof="0"/>
              <a:t>Klik for at redigere titeltypografien i masteren</a:t>
            </a:r>
            <a:endParaRPr lang="en-US" noProof="0"/>
          </a:p>
        </p:txBody>
      </p:sp>
    </p:spTree>
    <p:extLst>
      <p:ext uri="{BB962C8B-B14F-4D97-AF65-F5344CB8AC3E}">
        <p14:creationId xmlns:p14="http://schemas.microsoft.com/office/powerpoint/2010/main" val="23611600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3495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rontpage_pattern_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E6BD6E8-E5A6-A6AB-9168-710F0299A60E}"/>
              </a:ext>
            </a:extLst>
          </p:cNvPr>
          <p:cNvSpPr>
            <a:spLocks noGrp="1" noRot="1" noMove="1" noResize="1" noEditPoints="1" noAdjustHandles="1" noChangeArrowheads="1" noChangeShapeType="1"/>
          </p:cNvSpPr>
          <p:nvPr/>
        </p:nvSpPr>
        <p:spPr>
          <a:xfrm>
            <a:off x="-1202" y="0"/>
            <a:ext cx="11736000" cy="640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3" name="Picture 9">
            <a:extLst>
              <a:ext uri="{FF2B5EF4-FFF2-40B4-BE49-F238E27FC236}">
                <a16:creationId xmlns:a16="http://schemas.microsoft.com/office/drawing/2014/main" id="{191D5391-7AA7-B458-3F25-11021F779D1B}"/>
              </a:ext>
            </a:extLst>
          </p:cNvPr>
          <p:cNvPicPr>
            <a:picLocks noGrp="1" noRot="1" noChangeAspect="1" noMove="1" noResize="1" noEditPoints="1" noAdjustHandles="1" noChangeArrowheads="1" noChangeShapeType="1" noCrop="1"/>
          </p:cNvPicPr>
          <p:nvPr/>
        </p:nvPicPr>
        <p:blipFill rotWithShape="1">
          <a:blip r:embed="rId2">
            <a:alphaModFix amt="20000"/>
          </a:blip>
          <a:srcRect l="883" t="8439" r="6636" b="32401"/>
          <a:stretch/>
        </p:blipFill>
        <p:spPr>
          <a:xfrm>
            <a:off x="0" y="0"/>
            <a:ext cx="11734800" cy="6368299"/>
          </a:xfrm>
          <a:prstGeom prst="rect">
            <a:avLst/>
          </a:prstGeom>
        </p:spPr>
      </p:pic>
      <p:grpSp>
        <p:nvGrpSpPr>
          <p:cNvPr id="6" name="Group 5">
            <a:extLst>
              <a:ext uri="{FF2B5EF4-FFF2-40B4-BE49-F238E27FC236}">
                <a16:creationId xmlns:a16="http://schemas.microsoft.com/office/drawing/2014/main" id="{05708ADE-8D09-0DAA-3C26-0EF8596BC0D9}"/>
              </a:ext>
            </a:extLst>
          </p:cNvPr>
          <p:cNvGrpSpPr/>
          <p:nvPr/>
        </p:nvGrpSpPr>
        <p:grpSpPr>
          <a:xfrm>
            <a:off x="8676203" y="5582618"/>
            <a:ext cx="2912400" cy="653158"/>
            <a:chOff x="8942903" y="5579260"/>
            <a:chExt cx="2912400" cy="653158"/>
          </a:xfrm>
        </p:grpSpPr>
        <p:pic>
          <p:nvPicPr>
            <p:cNvPr id="8" name="Billede 5">
              <a:extLst>
                <a:ext uri="{FF2B5EF4-FFF2-40B4-BE49-F238E27FC236}">
                  <a16:creationId xmlns:a16="http://schemas.microsoft.com/office/drawing/2014/main" id="{8860FAE7-7C2D-9A55-BEF9-C42A2BAFCDA7}"/>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8974735" y="5579260"/>
              <a:ext cx="296336" cy="252000"/>
            </a:xfrm>
            <a:prstGeom prst="rect">
              <a:avLst/>
            </a:prstGeom>
          </p:spPr>
        </p:pic>
        <p:sp>
          <p:nvSpPr>
            <p:cNvPr id="9" name="Tekstfelt 7">
              <a:extLst>
                <a:ext uri="{FF2B5EF4-FFF2-40B4-BE49-F238E27FC236}">
                  <a16:creationId xmlns:a16="http://schemas.microsoft.com/office/drawing/2014/main" id="{8FD76BF4-1072-5D8F-3A09-938AC6D5879D}"/>
                </a:ext>
              </a:extLst>
            </p:cNvPr>
            <p:cNvSpPr txBox="1"/>
            <p:nvPr/>
          </p:nvSpPr>
          <p:spPr>
            <a:xfrm>
              <a:off x="9353526" y="5616661"/>
              <a:ext cx="1933152" cy="193899"/>
            </a:xfrm>
            <a:prstGeom prst="rect">
              <a:avLst/>
            </a:prstGeom>
            <a:noFill/>
          </p:spPr>
          <p:txBody>
            <a:bodyPr wrap="square" lIns="0" tIns="0" rIns="0" bIns="0">
              <a:spAutoFit/>
            </a:bodyPr>
            <a:lstStyle/>
            <a:p>
              <a:pPr marL="0" marR="0" lvl="0" indent="0" algn="l"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1400" b="0" i="0" u="none" strike="noStrike" kern="1200" cap="none" spc="0" normalizeH="0" baseline="0" noProof="0" dirty="0">
                  <a:ln>
                    <a:noFill/>
                  </a:ln>
                  <a:solidFill>
                    <a:schemeClr val="bg1"/>
                  </a:solidFill>
                  <a:effectLst/>
                  <a:uLnTx/>
                  <a:uFillTx/>
                  <a:latin typeface="+mn-lt"/>
                  <a:ea typeface="Arial Unicode MS" pitchFamily="34" charset="-128"/>
                  <a:cs typeface="Arial Unicode MS" pitchFamily="34" charset="-128"/>
                  <a:hlinkClick r:id="rId4">
                    <a:extLst>
                      <a:ext uri="{A12FA001-AC4F-418D-AE19-62706E023703}">
                        <ahyp:hlinkClr xmlns:ahyp="http://schemas.microsoft.com/office/drawing/2018/hyperlinkcolor" val="tx"/>
                      </a:ext>
                    </a:extLst>
                  </a:hlinkClick>
                </a:rPr>
                <a:t>Follow us on LinkedIn</a:t>
              </a:r>
              <a:endParaRPr kumimoji="0" lang="en-US" sz="1400" b="0" i="0" u="none" strike="noStrike" kern="1200" cap="none" spc="0" normalizeH="0" baseline="0" noProof="0" dirty="0">
                <a:ln>
                  <a:noFill/>
                </a:ln>
                <a:solidFill>
                  <a:schemeClr val="bg1"/>
                </a:solidFill>
                <a:effectLst/>
                <a:uLnTx/>
                <a:uFillTx/>
                <a:latin typeface="+mn-lt"/>
                <a:ea typeface="Arial Unicode MS" pitchFamily="34" charset="-128"/>
                <a:cs typeface="Arial Unicode MS" pitchFamily="34" charset="-128"/>
              </a:endParaRPr>
            </a:p>
          </p:txBody>
        </p:sp>
        <p:sp>
          <p:nvSpPr>
            <p:cNvPr id="10" name="Tekstfelt 9">
              <a:extLst>
                <a:ext uri="{FF2B5EF4-FFF2-40B4-BE49-F238E27FC236}">
                  <a16:creationId xmlns:a16="http://schemas.microsoft.com/office/drawing/2014/main" id="{09C23B08-9578-A751-4CBE-57B930F0621A}"/>
                </a:ext>
              </a:extLst>
            </p:cNvPr>
            <p:cNvSpPr txBox="1"/>
            <p:nvPr/>
          </p:nvSpPr>
          <p:spPr>
            <a:xfrm>
              <a:off x="9353526" y="5971526"/>
              <a:ext cx="2501777" cy="193899"/>
            </a:xfrm>
            <a:prstGeom prst="rect">
              <a:avLst/>
            </a:prstGeom>
            <a:noFill/>
          </p:spPr>
          <p:txBody>
            <a:bodyPr wrap="square" lIns="0" tIns="0" rIns="0" bIns="0">
              <a:spAutoFit/>
            </a:bodyPr>
            <a:lstStyle/>
            <a:p>
              <a:pPr marL="0" marR="0" lvl="0" indent="0" algn="l"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1400" b="0" i="0" u="none" strike="noStrike" kern="1200" cap="none" spc="0" normalizeH="0" baseline="0" noProof="0" dirty="0">
                  <a:ln>
                    <a:noFill/>
                  </a:ln>
                  <a:solidFill>
                    <a:schemeClr val="bg1"/>
                  </a:solidFill>
                  <a:effectLst/>
                  <a:uLnTx/>
                  <a:uFillTx/>
                  <a:latin typeface="+mn-lt"/>
                  <a:ea typeface="Arial Unicode MS" pitchFamily="34" charset="-128"/>
                  <a:cs typeface="Arial Unicode MS" pitchFamily="34" charset="-128"/>
                  <a:hlinkClick r:id="rId5">
                    <a:extLst>
                      <a:ext uri="{A12FA001-AC4F-418D-AE19-62706E023703}">
                        <ahyp:hlinkClr xmlns:ahyp="http://schemas.microsoft.com/office/drawing/2018/hyperlinkcolor" val="tx"/>
                      </a:ext>
                    </a:extLst>
                  </a:hlinkClick>
                </a:rPr>
                <a:t>Subscribe to DI2X newsletter</a:t>
              </a:r>
              <a:endParaRPr kumimoji="0" lang="en-US" sz="1400" b="0" i="0" u="none" strike="noStrike" kern="1200" cap="none" spc="0" normalizeH="0" baseline="0" noProof="0" dirty="0">
                <a:ln>
                  <a:noFill/>
                </a:ln>
                <a:solidFill>
                  <a:schemeClr val="bg1"/>
                </a:solidFill>
                <a:effectLst/>
                <a:uLnTx/>
                <a:uFillTx/>
                <a:latin typeface="+mn-lt"/>
                <a:ea typeface="Arial Unicode MS" pitchFamily="34" charset="-128"/>
                <a:cs typeface="Arial Unicode MS" pitchFamily="34" charset="-128"/>
              </a:endParaRPr>
            </a:p>
          </p:txBody>
        </p:sp>
        <p:pic>
          <p:nvPicPr>
            <p:cNvPr id="11" name="Grafik 12" descr="Konvolut med massiv udfyldning">
              <a:extLst>
                <a:ext uri="{FF2B5EF4-FFF2-40B4-BE49-F238E27FC236}">
                  <a16:creationId xmlns:a16="http://schemas.microsoft.com/office/drawing/2014/main" id="{86476991-3E01-AC77-2184-2562F243C9A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42903" y="5904250"/>
              <a:ext cx="328168" cy="328168"/>
            </a:xfrm>
            <a:prstGeom prst="rect">
              <a:avLst/>
            </a:prstGeom>
          </p:spPr>
        </p:pic>
      </p:grpSp>
      <p:sp>
        <p:nvSpPr>
          <p:cNvPr id="5" name="Titel 1">
            <a:extLst>
              <a:ext uri="{FF2B5EF4-FFF2-40B4-BE49-F238E27FC236}">
                <a16:creationId xmlns:a16="http://schemas.microsoft.com/office/drawing/2014/main" id="{4CFABD7A-F45B-B49A-5F47-C7BF3B0C6CDC}"/>
              </a:ext>
            </a:extLst>
          </p:cNvPr>
          <p:cNvSpPr>
            <a:spLocks noGrp="1"/>
          </p:cNvSpPr>
          <p:nvPr>
            <p:ph type="ctrTitle" hasCustomPrompt="1"/>
          </p:nvPr>
        </p:nvSpPr>
        <p:spPr>
          <a:xfrm>
            <a:off x="432000" y="3080346"/>
            <a:ext cx="10000593" cy="747897"/>
          </a:xfrm>
        </p:spPr>
        <p:txBody>
          <a:bodyPr wrap="square" lIns="0" tIns="0" rIns="0" bIns="0" anchor="b">
            <a:spAutoFit/>
          </a:bodyPr>
          <a:lstStyle>
            <a:lvl1pPr algn="l">
              <a:defRPr sz="5400">
                <a:solidFill>
                  <a:schemeClr val="bg1"/>
                </a:solidFill>
              </a:defRPr>
            </a:lvl1pPr>
          </a:lstStyle>
          <a:p>
            <a:r>
              <a:rPr lang="en-US" noProof="0" dirty="0"/>
              <a:t>Click to add title</a:t>
            </a:r>
          </a:p>
        </p:txBody>
      </p:sp>
      <p:sp>
        <p:nvSpPr>
          <p:cNvPr id="12" name="Undertitel 2">
            <a:extLst>
              <a:ext uri="{FF2B5EF4-FFF2-40B4-BE49-F238E27FC236}">
                <a16:creationId xmlns:a16="http://schemas.microsoft.com/office/drawing/2014/main" id="{6C431ECD-4076-8FB3-71CC-2D46E3915089}"/>
              </a:ext>
            </a:extLst>
          </p:cNvPr>
          <p:cNvSpPr>
            <a:spLocks noGrp="1"/>
          </p:cNvSpPr>
          <p:nvPr>
            <p:ph type="subTitle" idx="1" hasCustomPrompt="1"/>
          </p:nvPr>
        </p:nvSpPr>
        <p:spPr>
          <a:xfrm>
            <a:off x="432000" y="3890946"/>
            <a:ext cx="10000592" cy="332399"/>
          </a:xfrm>
        </p:spPr>
        <p:txBody>
          <a:bodyPr wrap="square" lIns="0" tIns="0" rIns="0" bIns="0">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subtitle</a:t>
            </a:r>
          </a:p>
        </p:txBody>
      </p:sp>
      <p:sp>
        <p:nvSpPr>
          <p:cNvPr id="13" name="Pladsholder til tekst 17">
            <a:extLst>
              <a:ext uri="{FF2B5EF4-FFF2-40B4-BE49-F238E27FC236}">
                <a16:creationId xmlns:a16="http://schemas.microsoft.com/office/drawing/2014/main" id="{BAD69F10-26BB-3957-D4A3-D1F84A6C521F}"/>
              </a:ext>
            </a:extLst>
          </p:cNvPr>
          <p:cNvSpPr>
            <a:spLocks noGrp="1"/>
          </p:cNvSpPr>
          <p:nvPr>
            <p:ph type="body" sz="quarter" idx="13" hasCustomPrompt="1"/>
          </p:nvPr>
        </p:nvSpPr>
        <p:spPr>
          <a:xfrm>
            <a:off x="432000" y="4781804"/>
            <a:ext cx="10000592" cy="246221"/>
          </a:xfrm>
        </p:spPr>
        <p:txBody>
          <a:bodyPr wrap="square" lIns="0" tIns="0" rIns="0" bIns="0">
            <a:spAutoFit/>
          </a:bodyPr>
          <a:lstStyle>
            <a:lvl1pPr marL="0" indent="0">
              <a:lnSpc>
                <a:spcPct val="100000"/>
              </a:lnSpc>
              <a:spcBef>
                <a:spcPts val="0"/>
              </a:spcBef>
              <a:buNone/>
              <a:defRPr sz="1600" b="0" baseline="0">
                <a:solidFill>
                  <a:schemeClr val="bg1"/>
                </a:solidFill>
              </a:defRPr>
            </a:lvl1pPr>
            <a:lvl4pPr marL="1371600" indent="0">
              <a:buFontTx/>
              <a:buNone/>
              <a:defRPr/>
            </a:lvl4pPr>
          </a:lstStyle>
          <a:p>
            <a:pPr lvl="0"/>
            <a:r>
              <a:rPr lang="en-US" noProof="0" dirty="0"/>
              <a:t>Click to add name, job title, email and www.di2x.com</a:t>
            </a:r>
          </a:p>
        </p:txBody>
      </p:sp>
      <p:pic>
        <p:nvPicPr>
          <p:cNvPr id="4" name="Billede 3">
            <a:extLst>
              <a:ext uri="{FF2B5EF4-FFF2-40B4-BE49-F238E27FC236}">
                <a16:creationId xmlns:a16="http://schemas.microsoft.com/office/drawing/2014/main" id="{D243A944-83D9-69A3-EEA8-CA50647057A9}"/>
              </a:ext>
            </a:extLst>
          </p:cNvPr>
          <p:cNvPicPr>
            <a:picLocks noChangeAspect="1"/>
          </p:cNvPicPr>
          <p:nvPr/>
        </p:nvPicPr>
        <p:blipFill>
          <a:blip r:embed="rId8"/>
          <a:stretch>
            <a:fillRect/>
          </a:stretch>
        </p:blipFill>
        <p:spPr>
          <a:xfrm>
            <a:off x="469471" y="941609"/>
            <a:ext cx="2073928" cy="910800"/>
          </a:xfrm>
          <a:prstGeom prst="rect">
            <a:avLst/>
          </a:prstGeom>
        </p:spPr>
      </p:pic>
    </p:spTree>
    <p:extLst>
      <p:ext uri="{BB962C8B-B14F-4D97-AF65-F5344CB8AC3E}">
        <p14:creationId xmlns:p14="http://schemas.microsoft.com/office/powerpoint/2010/main" val="3804467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rontpage_pattern_3">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E6BD6E8-E5A6-A6AB-9168-710F0299A60E}"/>
              </a:ext>
            </a:extLst>
          </p:cNvPr>
          <p:cNvSpPr>
            <a:spLocks noGrp="1" noRot="1" noMove="1" noResize="1" noEditPoints="1" noAdjustHandles="1" noChangeArrowheads="1" noChangeShapeType="1"/>
          </p:cNvSpPr>
          <p:nvPr/>
        </p:nvSpPr>
        <p:spPr>
          <a:xfrm>
            <a:off x="-1202" y="0"/>
            <a:ext cx="11736000" cy="640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3" name="Picture 9">
            <a:extLst>
              <a:ext uri="{FF2B5EF4-FFF2-40B4-BE49-F238E27FC236}">
                <a16:creationId xmlns:a16="http://schemas.microsoft.com/office/drawing/2014/main" id="{191D5391-7AA7-B458-3F25-11021F779D1B}"/>
              </a:ext>
            </a:extLst>
          </p:cNvPr>
          <p:cNvPicPr>
            <a:picLocks noGrp="1" noRot="1" noChangeAspect="1" noMove="1" noResize="1" noEditPoints="1" noAdjustHandles="1" noChangeArrowheads="1" noChangeShapeType="1" noCrop="1"/>
          </p:cNvPicPr>
          <p:nvPr/>
        </p:nvPicPr>
        <p:blipFill rotWithShape="1">
          <a:blip r:embed="rId2">
            <a:alphaModFix amt="25000"/>
          </a:blip>
          <a:srcRect l="883" t="8439" r="6636" b="32401"/>
          <a:stretch/>
        </p:blipFill>
        <p:spPr>
          <a:xfrm>
            <a:off x="0" y="0"/>
            <a:ext cx="11734800" cy="6368299"/>
          </a:xfrm>
          <a:prstGeom prst="rect">
            <a:avLst/>
          </a:prstGeom>
        </p:spPr>
      </p:pic>
      <p:grpSp>
        <p:nvGrpSpPr>
          <p:cNvPr id="7" name="Group 6">
            <a:extLst>
              <a:ext uri="{FF2B5EF4-FFF2-40B4-BE49-F238E27FC236}">
                <a16:creationId xmlns:a16="http://schemas.microsoft.com/office/drawing/2014/main" id="{BDD700A6-FD98-B8AF-23C1-BE8740DD0D33}"/>
              </a:ext>
            </a:extLst>
          </p:cNvPr>
          <p:cNvGrpSpPr/>
          <p:nvPr/>
        </p:nvGrpSpPr>
        <p:grpSpPr>
          <a:xfrm>
            <a:off x="8676203" y="5582618"/>
            <a:ext cx="2912400" cy="653158"/>
            <a:chOff x="8942903" y="5579260"/>
            <a:chExt cx="2912400" cy="653158"/>
          </a:xfrm>
        </p:grpSpPr>
        <p:pic>
          <p:nvPicPr>
            <p:cNvPr id="8" name="Billede 5">
              <a:extLst>
                <a:ext uri="{FF2B5EF4-FFF2-40B4-BE49-F238E27FC236}">
                  <a16:creationId xmlns:a16="http://schemas.microsoft.com/office/drawing/2014/main" id="{608E7495-EDE7-BBD5-B8A0-5A31A5830264}"/>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8974735" y="5579260"/>
              <a:ext cx="296336" cy="252000"/>
            </a:xfrm>
            <a:prstGeom prst="rect">
              <a:avLst/>
            </a:prstGeom>
          </p:spPr>
        </p:pic>
        <p:sp>
          <p:nvSpPr>
            <p:cNvPr id="9" name="Tekstfelt 7">
              <a:extLst>
                <a:ext uri="{FF2B5EF4-FFF2-40B4-BE49-F238E27FC236}">
                  <a16:creationId xmlns:a16="http://schemas.microsoft.com/office/drawing/2014/main" id="{2779593D-F878-2007-B9C7-68E79A0A1507}"/>
                </a:ext>
              </a:extLst>
            </p:cNvPr>
            <p:cNvSpPr txBox="1"/>
            <p:nvPr/>
          </p:nvSpPr>
          <p:spPr>
            <a:xfrm>
              <a:off x="9353526" y="5616661"/>
              <a:ext cx="1933152" cy="193899"/>
            </a:xfrm>
            <a:prstGeom prst="rect">
              <a:avLst/>
            </a:prstGeom>
            <a:noFill/>
          </p:spPr>
          <p:txBody>
            <a:bodyPr wrap="square" lIns="0" tIns="0" rIns="0" bIns="0">
              <a:spAutoFit/>
            </a:bodyPr>
            <a:lstStyle/>
            <a:p>
              <a:pPr marL="0" marR="0" lvl="0" indent="0" algn="l"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1400" b="0" i="0" u="none" strike="noStrike" kern="1200" cap="none" spc="0" normalizeH="0" baseline="0" noProof="0" dirty="0">
                  <a:ln>
                    <a:noFill/>
                  </a:ln>
                  <a:solidFill>
                    <a:schemeClr val="bg1"/>
                  </a:solidFill>
                  <a:effectLst/>
                  <a:uLnTx/>
                  <a:uFillTx/>
                  <a:latin typeface="+mn-lt"/>
                  <a:ea typeface="Arial Unicode MS" pitchFamily="34" charset="-128"/>
                  <a:cs typeface="Arial Unicode MS" pitchFamily="34" charset="-128"/>
                  <a:hlinkClick r:id="rId4">
                    <a:extLst>
                      <a:ext uri="{A12FA001-AC4F-418D-AE19-62706E023703}">
                        <ahyp:hlinkClr xmlns:ahyp="http://schemas.microsoft.com/office/drawing/2018/hyperlinkcolor" val="tx"/>
                      </a:ext>
                    </a:extLst>
                  </a:hlinkClick>
                </a:rPr>
                <a:t>Follow us on LinkedIn</a:t>
              </a:r>
              <a:endParaRPr kumimoji="0" lang="en-US" sz="1400" b="0" i="0" u="none" strike="noStrike" kern="1200" cap="none" spc="0" normalizeH="0" baseline="0" noProof="0" dirty="0">
                <a:ln>
                  <a:noFill/>
                </a:ln>
                <a:solidFill>
                  <a:schemeClr val="bg1"/>
                </a:solidFill>
                <a:effectLst/>
                <a:uLnTx/>
                <a:uFillTx/>
                <a:latin typeface="+mn-lt"/>
                <a:ea typeface="Arial Unicode MS" pitchFamily="34" charset="-128"/>
                <a:cs typeface="Arial Unicode MS" pitchFamily="34" charset="-128"/>
              </a:endParaRPr>
            </a:p>
          </p:txBody>
        </p:sp>
        <p:sp>
          <p:nvSpPr>
            <p:cNvPr id="10" name="Tekstfelt 9">
              <a:extLst>
                <a:ext uri="{FF2B5EF4-FFF2-40B4-BE49-F238E27FC236}">
                  <a16:creationId xmlns:a16="http://schemas.microsoft.com/office/drawing/2014/main" id="{BC8AC5AC-52E9-7356-6B87-D7E47E4DD906}"/>
                </a:ext>
              </a:extLst>
            </p:cNvPr>
            <p:cNvSpPr txBox="1"/>
            <p:nvPr/>
          </p:nvSpPr>
          <p:spPr>
            <a:xfrm>
              <a:off x="9353526" y="5971526"/>
              <a:ext cx="2501777" cy="193899"/>
            </a:xfrm>
            <a:prstGeom prst="rect">
              <a:avLst/>
            </a:prstGeom>
            <a:noFill/>
          </p:spPr>
          <p:txBody>
            <a:bodyPr wrap="square" lIns="0" tIns="0" rIns="0" bIns="0">
              <a:spAutoFit/>
            </a:bodyPr>
            <a:lstStyle/>
            <a:p>
              <a:pPr marL="0" marR="0" lvl="0" indent="0" algn="l"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1400" b="0" i="0" u="none" strike="noStrike" kern="1200" cap="none" spc="0" normalizeH="0" baseline="0" noProof="0" dirty="0">
                  <a:ln>
                    <a:noFill/>
                  </a:ln>
                  <a:solidFill>
                    <a:schemeClr val="bg1"/>
                  </a:solidFill>
                  <a:effectLst/>
                  <a:uLnTx/>
                  <a:uFillTx/>
                  <a:latin typeface="+mn-lt"/>
                  <a:ea typeface="Arial Unicode MS" pitchFamily="34" charset="-128"/>
                  <a:cs typeface="Arial Unicode MS" pitchFamily="34" charset="-128"/>
                  <a:hlinkClick r:id="rId5">
                    <a:extLst>
                      <a:ext uri="{A12FA001-AC4F-418D-AE19-62706E023703}">
                        <ahyp:hlinkClr xmlns:ahyp="http://schemas.microsoft.com/office/drawing/2018/hyperlinkcolor" val="tx"/>
                      </a:ext>
                    </a:extLst>
                  </a:hlinkClick>
                </a:rPr>
                <a:t>Subscribe to DI2X newsletter</a:t>
              </a:r>
              <a:endParaRPr kumimoji="0" lang="en-US" sz="1400" b="0" i="0" u="none" strike="noStrike" kern="1200" cap="none" spc="0" normalizeH="0" baseline="0" noProof="0" dirty="0">
                <a:ln>
                  <a:noFill/>
                </a:ln>
                <a:solidFill>
                  <a:schemeClr val="bg1"/>
                </a:solidFill>
                <a:effectLst/>
                <a:uLnTx/>
                <a:uFillTx/>
                <a:latin typeface="+mn-lt"/>
                <a:ea typeface="Arial Unicode MS" pitchFamily="34" charset="-128"/>
                <a:cs typeface="Arial Unicode MS" pitchFamily="34" charset="-128"/>
              </a:endParaRPr>
            </a:p>
          </p:txBody>
        </p:sp>
        <p:pic>
          <p:nvPicPr>
            <p:cNvPr id="11" name="Grafik 12" descr="Konvolut med massiv udfyldning">
              <a:extLst>
                <a:ext uri="{FF2B5EF4-FFF2-40B4-BE49-F238E27FC236}">
                  <a16:creationId xmlns:a16="http://schemas.microsoft.com/office/drawing/2014/main" id="{1A5BEA61-0D0F-5DB4-7520-9E241A86415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42903" y="5904250"/>
              <a:ext cx="328168" cy="328168"/>
            </a:xfrm>
            <a:prstGeom prst="rect">
              <a:avLst/>
            </a:prstGeom>
          </p:spPr>
        </p:pic>
      </p:grpSp>
      <p:sp>
        <p:nvSpPr>
          <p:cNvPr id="5" name="Titel 1">
            <a:extLst>
              <a:ext uri="{FF2B5EF4-FFF2-40B4-BE49-F238E27FC236}">
                <a16:creationId xmlns:a16="http://schemas.microsoft.com/office/drawing/2014/main" id="{B7B74844-7896-A047-C5FF-F10117CCF7F7}"/>
              </a:ext>
            </a:extLst>
          </p:cNvPr>
          <p:cNvSpPr>
            <a:spLocks noGrp="1"/>
          </p:cNvSpPr>
          <p:nvPr>
            <p:ph type="ctrTitle" hasCustomPrompt="1"/>
          </p:nvPr>
        </p:nvSpPr>
        <p:spPr>
          <a:xfrm>
            <a:off x="432000" y="3080346"/>
            <a:ext cx="10000593" cy="747897"/>
          </a:xfrm>
        </p:spPr>
        <p:txBody>
          <a:bodyPr wrap="square" lIns="0" tIns="0" rIns="0" bIns="0" anchor="b">
            <a:spAutoFit/>
          </a:bodyPr>
          <a:lstStyle>
            <a:lvl1pPr algn="l">
              <a:defRPr sz="5400">
                <a:solidFill>
                  <a:schemeClr val="bg1"/>
                </a:solidFill>
              </a:defRPr>
            </a:lvl1pPr>
          </a:lstStyle>
          <a:p>
            <a:r>
              <a:rPr lang="en-US" noProof="0" dirty="0"/>
              <a:t>Click to add title</a:t>
            </a:r>
          </a:p>
        </p:txBody>
      </p:sp>
      <p:sp>
        <p:nvSpPr>
          <p:cNvPr id="12" name="Undertitel 2">
            <a:extLst>
              <a:ext uri="{FF2B5EF4-FFF2-40B4-BE49-F238E27FC236}">
                <a16:creationId xmlns:a16="http://schemas.microsoft.com/office/drawing/2014/main" id="{3A451762-01EF-2B92-10DC-F66DAFA9F4C9}"/>
              </a:ext>
            </a:extLst>
          </p:cNvPr>
          <p:cNvSpPr>
            <a:spLocks noGrp="1"/>
          </p:cNvSpPr>
          <p:nvPr>
            <p:ph type="subTitle" idx="1" hasCustomPrompt="1"/>
          </p:nvPr>
        </p:nvSpPr>
        <p:spPr>
          <a:xfrm>
            <a:off x="432000" y="3890946"/>
            <a:ext cx="10000592" cy="332399"/>
          </a:xfrm>
        </p:spPr>
        <p:txBody>
          <a:bodyPr wrap="square" lIns="0" tIns="0" rIns="0" bIns="0">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subtitle</a:t>
            </a:r>
          </a:p>
        </p:txBody>
      </p:sp>
      <p:sp>
        <p:nvSpPr>
          <p:cNvPr id="13" name="Pladsholder til tekst 17">
            <a:extLst>
              <a:ext uri="{FF2B5EF4-FFF2-40B4-BE49-F238E27FC236}">
                <a16:creationId xmlns:a16="http://schemas.microsoft.com/office/drawing/2014/main" id="{33FAA7BA-A500-A137-D8C1-BC7CCC8E7B67}"/>
              </a:ext>
            </a:extLst>
          </p:cNvPr>
          <p:cNvSpPr>
            <a:spLocks noGrp="1"/>
          </p:cNvSpPr>
          <p:nvPr>
            <p:ph type="body" sz="quarter" idx="13" hasCustomPrompt="1"/>
          </p:nvPr>
        </p:nvSpPr>
        <p:spPr>
          <a:xfrm>
            <a:off x="432000" y="4781804"/>
            <a:ext cx="10000592" cy="246221"/>
          </a:xfrm>
        </p:spPr>
        <p:txBody>
          <a:bodyPr wrap="square" lIns="0" tIns="0" rIns="0" bIns="0">
            <a:spAutoFit/>
          </a:bodyPr>
          <a:lstStyle>
            <a:lvl1pPr marL="0" indent="0">
              <a:lnSpc>
                <a:spcPct val="100000"/>
              </a:lnSpc>
              <a:spcBef>
                <a:spcPts val="0"/>
              </a:spcBef>
              <a:buNone/>
              <a:defRPr sz="1600" b="0" baseline="0">
                <a:solidFill>
                  <a:schemeClr val="bg1"/>
                </a:solidFill>
              </a:defRPr>
            </a:lvl1pPr>
            <a:lvl4pPr marL="1371600" indent="0">
              <a:buFontTx/>
              <a:buNone/>
              <a:defRPr/>
            </a:lvl4pPr>
          </a:lstStyle>
          <a:p>
            <a:pPr lvl="0"/>
            <a:r>
              <a:rPr lang="en-US" noProof="0" dirty="0"/>
              <a:t>Click to add name, job title, email and www.di2x.com</a:t>
            </a:r>
          </a:p>
        </p:txBody>
      </p:sp>
      <p:pic>
        <p:nvPicPr>
          <p:cNvPr id="4" name="Billede 3">
            <a:extLst>
              <a:ext uri="{FF2B5EF4-FFF2-40B4-BE49-F238E27FC236}">
                <a16:creationId xmlns:a16="http://schemas.microsoft.com/office/drawing/2014/main" id="{EE541A4A-003D-16BD-DD42-07069597807C}"/>
              </a:ext>
            </a:extLst>
          </p:cNvPr>
          <p:cNvPicPr>
            <a:picLocks noChangeAspect="1"/>
          </p:cNvPicPr>
          <p:nvPr/>
        </p:nvPicPr>
        <p:blipFill>
          <a:blip r:embed="rId8"/>
          <a:stretch>
            <a:fillRect/>
          </a:stretch>
        </p:blipFill>
        <p:spPr>
          <a:xfrm>
            <a:off x="469471" y="941609"/>
            <a:ext cx="2073928" cy="910800"/>
          </a:xfrm>
          <a:prstGeom prst="rect">
            <a:avLst/>
          </a:prstGeom>
        </p:spPr>
      </p:pic>
    </p:spTree>
    <p:extLst>
      <p:ext uri="{BB962C8B-B14F-4D97-AF65-F5344CB8AC3E}">
        <p14:creationId xmlns:p14="http://schemas.microsoft.com/office/powerpoint/2010/main" val="448053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Slide_star_1">
    <p:spTree>
      <p:nvGrpSpPr>
        <p:cNvPr id="1" name=""/>
        <p:cNvGrpSpPr/>
        <p:nvPr/>
      </p:nvGrpSpPr>
      <p:grpSpPr>
        <a:xfrm>
          <a:off x="0" y="0"/>
          <a:ext cx="0" cy="0"/>
          <a:chOff x="0" y="0"/>
          <a:chExt cx="0" cy="0"/>
        </a:xfrm>
      </p:grpSpPr>
      <p:sp>
        <p:nvSpPr>
          <p:cNvPr id="19" name="Rectangle 26">
            <a:extLst>
              <a:ext uri="{FF2B5EF4-FFF2-40B4-BE49-F238E27FC236}">
                <a16:creationId xmlns:a16="http://schemas.microsoft.com/office/drawing/2014/main" id="{87D01910-543D-4A9E-BF88-82FFFBDFC6B2}"/>
              </a:ext>
            </a:extLst>
          </p:cNvPr>
          <p:cNvSpPr>
            <a:spLocks noGrp="1" noRot="1" noMove="1" noResize="1" noEditPoints="1" noAdjustHandles="1" noChangeArrowheads="1" noChangeShapeType="1"/>
          </p:cNvSpPr>
          <p:nvPr/>
        </p:nvSpPr>
        <p:spPr>
          <a:xfrm>
            <a:off x="1371600" y="2840182"/>
            <a:ext cx="10363200" cy="35606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a:extLst>
              <a:ext uri="{FF2B5EF4-FFF2-40B4-BE49-F238E27FC236}">
                <a16:creationId xmlns:a16="http://schemas.microsoft.com/office/drawing/2014/main" id="{A810674A-A769-EBA2-BA4A-38EF5A40B69D}"/>
              </a:ext>
            </a:extLst>
          </p:cNvPr>
          <p:cNvSpPr>
            <a:spLocks noGrp="1" noRot="1" noMove="1" noResize="1" noEditPoints="1" noAdjustHandles="1" noChangeArrowheads="1" noChangeShapeType="1"/>
          </p:cNvSpPr>
          <p:nvPr/>
        </p:nvSpPr>
        <p:spPr>
          <a:xfrm>
            <a:off x="0" y="0"/>
            <a:ext cx="11296800" cy="595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2" name="Billede 1">
            <a:extLst>
              <a:ext uri="{FF2B5EF4-FFF2-40B4-BE49-F238E27FC236}">
                <a16:creationId xmlns:a16="http://schemas.microsoft.com/office/drawing/2014/main" id="{4E020AD8-7C3D-C717-2312-D04EF60AE3EC}"/>
              </a:ext>
            </a:extLst>
          </p:cNvPr>
          <p:cNvPicPr>
            <a:picLocks noGrp="1" noRot="1" noChangeAspect="1" noMove="1" noResize="1" noEditPoints="1" noAdjustHandles="1" noChangeArrowheads="1" noChangeShapeType="1" noCrop="1"/>
          </p:cNvPicPr>
          <p:nvPr/>
        </p:nvPicPr>
        <p:blipFill rotWithShape="1">
          <a:blip r:embed="rId2">
            <a:alphaModFix/>
            <a:extLst>
              <a:ext uri="{28A0092B-C50C-407E-A947-70E740481C1C}">
                <a14:useLocalDpi xmlns:a14="http://schemas.microsoft.com/office/drawing/2010/main" val="0"/>
              </a:ext>
            </a:extLst>
          </a:blip>
          <a:srcRect t="13342" r="27452"/>
          <a:stretch/>
        </p:blipFill>
        <p:spPr>
          <a:xfrm>
            <a:off x="5914858" y="0"/>
            <a:ext cx="5381942" cy="5954400"/>
          </a:xfrm>
          <a:prstGeom prst="rect">
            <a:avLst/>
          </a:prstGeom>
        </p:spPr>
      </p:pic>
      <p:sp>
        <p:nvSpPr>
          <p:cNvPr id="14" name="Titel 1">
            <a:extLst>
              <a:ext uri="{FF2B5EF4-FFF2-40B4-BE49-F238E27FC236}">
                <a16:creationId xmlns:a16="http://schemas.microsoft.com/office/drawing/2014/main" id="{B96A4D06-3460-416A-8F2E-F80EDF17FBBE}"/>
              </a:ext>
            </a:extLst>
          </p:cNvPr>
          <p:cNvSpPr>
            <a:spLocks noGrp="1"/>
          </p:cNvSpPr>
          <p:nvPr>
            <p:ph type="ctrTitle" hasCustomPrompt="1"/>
          </p:nvPr>
        </p:nvSpPr>
        <p:spPr>
          <a:xfrm>
            <a:off x="457199" y="3186681"/>
            <a:ext cx="10000593" cy="747897"/>
          </a:xfrm>
        </p:spPr>
        <p:txBody>
          <a:bodyPr wrap="square" lIns="0" tIns="0" rIns="0" bIns="0" anchor="b">
            <a:spAutoFit/>
          </a:bodyPr>
          <a:lstStyle>
            <a:lvl1pPr algn="l">
              <a:defRPr sz="5400">
                <a:solidFill>
                  <a:schemeClr val="bg1"/>
                </a:solidFill>
              </a:defRPr>
            </a:lvl1pPr>
          </a:lstStyle>
          <a:p>
            <a:r>
              <a:rPr lang="en-US" noProof="0" dirty="0"/>
              <a:t>Click to add title</a:t>
            </a:r>
          </a:p>
        </p:txBody>
      </p:sp>
      <p:sp>
        <p:nvSpPr>
          <p:cNvPr id="15" name="Undertitel 2">
            <a:extLst>
              <a:ext uri="{FF2B5EF4-FFF2-40B4-BE49-F238E27FC236}">
                <a16:creationId xmlns:a16="http://schemas.microsoft.com/office/drawing/2014/main" id="{C70613A8-6347-49DE-BAA1-9584FD741FC8}"/>
              </a:ext>
            </a:extLst>
          </p:cNvPr>
          <p:cNvSpPr>
            <a:spLocks noGrp="1"/>
          </p:cNvSpPr>
          <p:nvPr>
            <p:ph type="subTitle" idx="1" hasCustomPrompt="1"/>
          </p:nvPr>
        </p:nvSpPr>
        <p:spPr>
          <a:xfrm>
            <a:off x="457200" y="3993122"/>
            <a:ext cx="10000592" cy="276999"/>
          </a:xfrm>
        </p:spPr>
        <p:txBody>
          <a:bodyPr wrap="square" lIns="0" tIns="0" rIns="0" bIns="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subtitle</a:t>
            </a:r>
          </a:p>
        </p:txBody>
      </p:sp>
      <p:pic>
        <p:nvPicPr>
          <p:cNvPr id="3" name="Picture 4" descr="A picture containing icon&#10;&#10;Description automatically generated">
            <a:extLst>
              <a:ext uri="{FF2B5EF4-FFF2-40B4-BE49-F238E27FC236}">
                <a16:creationId xmlns:a16="http://schemas.microsoft.com/office/drawing/2014/main" id="{7A7A0929-9938-E17C-57E5-CBD400BBFB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236" y="922813"/>
            <a:ext cx="2118393" cy="1047266"/>
          </a:xfrm>
          <a:prstGeom prst="rect">
            <a:avLst/>
          </a:prstGeom>
        </p:spPr>
      </p:pic>
      <p:sp>
        <p:nvSpPr>
          <p:cNvPr id="10" name="Tekstfelt 7">
            <a:extLst>
              <a:ext uri="{FF2B5EF4-FFF2-40B4-BE49-F238E27FC236}">
                <a16:creationId xmlns:a16="http://schemas.microsoft.com/office/drawing/2014/main" id="{B2DFCD48-48DD-69F1-C5F6-C0F445317F0C}"/>
              </a:ext>
            </a:extLst>
          </p:cNvPr>
          <p:cNvSpPr txBox="1"/>
          <p:nvPr/>
        </p:nvSpPr>
        <p:spPr>
          <a:xfrm>
            <a:off x="5615635" y="6593932"/>
            <a:ext cx="960729" cy="110800"/>
          </a:xfrm>
          <a:prstGeom prst="rect">
            <a:avLst/>
          </a:prstGeom>
          <a:noFill/>
        </p:spPr>
        <p:txBody>
          <a:bodyPr wrap="square" lIns="0" tIns="0" rIns="0" bIns="0">
            <a:spAutoFit/>
          </a:bodyPr>
          <a:lstStyle/>
          <a:p>
            <a:pPr marL="0" marR="0" lvl="0" indent="0" algn="ctr"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hlinkClick r:id="rId4">
                  <a:extLst>
                    <a:ext uri="{A12FA001-AC4F-418D-AE19-62706E023703}">
                      <ahyp:hlinkClr xmlns:ahyp="http://schemas.microsoft.com/office/drawing/2018/hyperlinkcolor" val="tx"/>
                    </a:ext>
                  </a:extLst>
                </a:hlinkClick>
              </a:rPr>
              <a:t>WWW.DI2X.COM</a:t>
            </a:r>
            <a:endPar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endParaRPr>
          </a:p>
        </p:txBody>
      </p:sp>
    </p:spTree>
    <p:extLst>
      <p:ext uri="{BB962C8B-B14F-4D97-AF65-F5344CB8AC3E}">
        <p14:creationId xmlns:p14="http://schemas.microsoft.com/office/powerpoint/2010/main" val="2701831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Slide_star_2">
    <p:spTree>
      <p:nvGrpSpPr>
        <p:cNvPr id="1" name=""/>
        <p:cNvGrpSpPr/>
        <p:nvPr/>
      </p:nvGrpSpPr>
      <p:grpSpPr>
        <a:xfrm>
          <a:off x="0" y="0"/>
          <a:ext cx="0" cy="0"/>
          <a:chOff x="0" y="0"/>
          <a:chExt cx="0" cy="0"/>
        </a:xfrm>
      </p:grpSpPr>
      <p:sp>
        <p:nvSpPr>
          <p:cNvPr id="19" name="Rectangle 26">
            <a:extLst>
              <a:ext uri="{FF2B5EF4-FFF2-40B4-BE49-F238E27FC236}">
                <a16:creationId xmlns:a16="http://schemas.microsoft.com/office/drawing/2014/main" id="{87D01910-543D-4A9E-BF88-82FFFBDFC6B2}"/>
              </a:ext>
            </a:extLst>
          </p:cNvPr>
          <p:cNvSpPr/>
          <p:nvPr/>
        </p:nvSpPr>
        <p:spPr>
          <a:xfrm>
            <a:off x="1371600" y="2840182"/>
            <a:ext cx="10363200" cy="356061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a:extLst>
              <a:ext uri="{FF2B5EF4-FFF2-40B4-BE49-F238E27FC236}">
                <a16:creationId xmlns:a16="http://schemas.microsoft.com/office/drawing/2014/main" id="{A810674A-A769-EBA2-BA4A-38EF5A40B69D}"/>
              </a:ext>
            </a:extLst>
          </p:cNvPr>
          <p:cNvSpPr/>
          <p:nvPr/>
        </p:nvSpPr>
        <p:spPr>
          <a:xfrm>
            <a:off x="0" y="0"/>
            <a:ext cx="11296800" cy="595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7" name="Billede 16">
            <a:extLst>
              <a:ext uri="{FF2B5EF4-FFF2-40B4-BE49-F238E27FC236}">
                <a16:creationId xmlns:a16="http://schemas.microsoft.com/office/drawing/2014/main" id="{69784F50-7402-53F8-C503-4003B353A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383" y="903600"/>
            <a:ext cx="2127137" cy="1066845"/>
          </a:xfrm>
          <a:prstGeom prst="rect">
            <a:avLst/>
          </a:prstGeom>
        </p:spPr>
      </p:pic>
      <p:pic>
        <p:nvPicPr>
          <p:cNvPr id="5" name="Billede 4">
            <a:extLst>
              <a:ext uri="{FF2B5EF4-FFF2-40B4-BE49-F238E27FC236}">
                <a16:creationId xmlns:a16="http://schemas.microsoft.com/office/drawing/2014/main" id="{F086C78F-7A5D-5C6B-5096-DAEE8C5AF7F6}"/>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13342" r="27452"/>
          <a:stretch/>
        </p:blipFill>
        <p:spPr>
          <a:xfrm>
            <a:off x="5914858" y="0"/>
            <a:ext cx="5381942" cy="5954400"/>
          </a:xfrm>
          <a:prstGeom prst="rect">
            <a:avLst/>
          </a:prstGeom>
        </p:spPr>
      </p:pic>
      <p:sp>
        <p:nvSpPr>
          <p:cNvPr id="11" name="Titel 1">
            <a:extLst>
              <a:ext uri="{FF2B5EF4-FFF2-40B4-BE49-F238E27FC236}">
                <a16:creationId xmlns:a16="http://schemas.microsoft.com/office/drawing/2014/main" id="{4BB93339-B256-00D7-DADA-81B96E87AD77}"/>
              </a:ext>
            </a:extLst>
          </p:cNvPr>
          <p:cNvSpPr>
            <a:spLocks noGrp="1"/>
          </p:cNvSpPr>
          <p:nvPr>
            <p:ph type="ctrTitle" hasCustomPrompt="1"/>
          </p:nvPr>
        </p:nvSpPr>
        <p:spPr>
          <a:xfrm>
            <a:off x="432000" y="3080346"/>
            <a:ext cx="10000593" cy="747897"/>
          </a:xfrm>
        </p:spPr>
        <p:txBody>
          <a:bodyPr wrap="square" lIns="0" tIns="0" rIns="0" bIns="0" anchor="b">
            <a:spAutoFit/>
          </a:bodyPr>
          <a:lstStyle>
            <a:lvl1pPr algn="l">
              <a:defRPr sz="5400">
                <a:solidFill>
                  <a:schemeClr val="bg1"/>
                </a:solidFill>
              </a:defRPr>
            </a:lvl1pPr>
          </a:lstStyle>
          <a:p>
            <a:r>
              <a:rPr lang="en-US" noProof="0" dirty="0"/>
              <a:t>Click to add title</a:t>
            </a:r>
          </a:p>
        </p:txBody>
      </p:sp>
      <p:sp>
        <p:nvSpPr>
          <p:cNvPr id="12" name="Undertitel 2">
            <a:extLst>
              <a:ext uri="{FF2B5EF4-FFF2-40B4-BE49-F238E27FC236}">
                <a16:creationId xmlns:a16="http://schemas.microsoft.com/office/drawing/2014/main" id="{A3FADDFB-5FAB-4120-749B-B9FF85509C63}"/>
              </a:ext>
            </a:extLst>
          </p:cNvPr>
          <p:cNvSpPr>
            <a:spLocks noGrp="1"/>
          </p:cNvSpPr>
          <p:nvPr>
            <p:ph type="subTitle" idx="1" hasCustomPrompt="1"/>
          </p:nvPr>
        </p:nvSpPr>
        <p:spPr>
          <a:xfrm>
            <a:off x="432000" y="3890946"/>
            <a:ext cx="10000592" cy="332399"/>
          </a:xfrm>
        </p:spPr>
        <p:txBody>
          <a:bodyPr wrap="square" lIns="0" tIns="0" rIns="0" bIns="0">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subtitle</a:t>
            </a:r>
          </a:p>
        </p:txBody>
      </p:sp>
      <p:sp>
        <p:nvSpPr>
          <p:cNvPr id="9" name="Tekstfelt 7">
            <a:extLst>
              <a:ext uri="{FF2B5EF4-FFF2-40B4-BE49-F238E27FC236}">
                <a16:creationId xmlns:a16="http://schemas.microsoft.com/office/drawing/2014/main" id="{A73E4847-C3FC-EBB9-CA39-D0AA20703153}"/>
              </a:ext>
            </a:extLst>
          </p:cNvPr>
          <p:cNvSpPr txBox="1"/>
          <p:nvPr/>
        </p:nvSpPr>
        <p:spPr>
          <a:xfrm>
            <a:off x="5615635" y="6593932"/>
            <a:ext cx="960729" cy="110800"/>
          </a:xfrm>
          <a:prstGeom prst="rect">
            <a:avLst/>
          </a:prstGeom>
          <a:noFill/>
        </p:spPr>
        <p:txBody>
          <a:bodyPr wrap="square" lIns="0" tIns="0" rIns="0" bIns="0">
            <a:spAutoFit/>
          </a:bodyPr>
          <a:lstStyle/>
          <a:p>
            <a:pPr marL="0" marR="0" lvl="0" indent="0" algn="ctr"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hlinkClick r:id="rId4">
                  <a:extLst>
                    <a:ext uri="{A12FA001-AC4F-418D-AE19-62706E023703}">
                      <ahyp:hlinkClr xmlns:ahyp="http://schemas.microsoft.com/office/drawing/2018/hyperlinkcolor" val="tx"/>
                    </a:ext>
                  </a:extLst>
                </a:hlinkClick>
              </a:rPr>
              <a:t>WWW.DI2X.COM</a:t>
            </a:r>
            <a:endPar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endParaRPr>
          </a:p>
        </p:txBody>
      </p:sp>
    </p:spTree>
    <p:extLst>
      <p:ext uri="{BB962C8B-B14F-4D97-AF65-F5344CB8AC3E}">
        <p14:creationId xmlns:p14="http://schemas.microsoft.com/office/powerpoint/2010/main" val="3516481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Slide_star_3">
    <p:spTree>
      <p:nvGrpSpPr>
        <p:cNvPr id="1" name=""/>
        <p:cNvGrpSpPr/>
        <p:nvPr/>
      </p:nvGrpSpPr>
      <p:grpSpPr>
        <a:xfrm>
          <a:off x="0" y="0"/>
          <a:ext cx="0" cy="0"/>
          <a:chOff x="0" y="0"/>
          <a:chExt cx="0" cy="0"/>
        </a:xfrm>
      </p:grpSpPr>
      <p:sp>
        <p:nvSpPr>
          <p:cNvPr id="19" name="Rectangle 26">
            <a:extLst>
              <a:ext uri="{FF2B5EF4-FFF2-40B4-BE49-F238E27FC236}">
                <a16:creationId xmlns:a16="http://schemas.microsoft.com/office/drawing/2014/main" id="{87D01910-543D-4A9E-BF88-82FFFBDFC6B2}"/>
              </a:ext>
            </a:extLst>
          </p:cNvPr>
          <p:cNvSpPr/>
          <p:nvPr/>
        </p:nvSpPr>
        <p:spPr>
          <a:xfrm>
            <a:off x="1371600" y="2840182"/>
            <a:ext cx="10363200" cy="356061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a:extLst>
              <a:ext uri="{FF2B5EF4-FFF2-40B4-BE49-F238E27FC236}">
                <a16:creationId xmlns:a16="http://schemas.microsoft.com/office/drawing/2014/main" id="{A810674A-A769-EBA2-BA4A-38EF5A40B69D}"/>
              </a:ext>
            </a:extLst>
          </p:cNvPr>
          <p:cNvSpPr/>
          <p:nvPr/>
        </p:nvSpPr>
        <p:spPr>
          <a:xfrm>
            <a:off x="0" y="0"/>
            <a:ext cx="11296800" cy="595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8" name="Billede 7">
            <a:extLst>
              <a:ext uri="{FF2B5EF4-FFF2-40B4-BE49-F238E27FC236}">
                <a16:creationId xmlns:a16="http://schemas.microsoft.com/office/drawing/2014/main" id="{4B67AFD0-981F-9B25-4C8A-63527E775512}"/>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6858" r="2952" b="6318"/>
          <a:stretch/>
        </p:blipFill>
        <p:spPr>
          <a:xfrm>
            <a:off x="4097290" y="0"/>
            <a:ext cx="7199510" cy="5954400"/>
          </a:xfrm>
          <a:prstGeom prst="rect">
            <a:avLst/>
          </a:prstGeom>
        </p:spPr>
      </p:pic>
      <p:pic>
        <p:nvPicPr>
          <p:cNvPr id="2" name="Picture 7">
            <a:extLst>
              <a:ext uri="{FF2B5EF4-FFF2-40B4-BE49-F238E27FC236}">
                <a16:creationId xmlns:a16="http://schemas.microsoft.com/office/drawing/2014/main" id="{E59C6AED-3AF1-08A7-CDFA-00CCA2047AF4}"/>
              </a:ext>
            </a:extLst>
          </p:cNvPr>
          <p:cNvPicPr>
            <a:picLocks noChangeAspect="1"/>
          </p:cNvPicPr>
          <p:nvPr/>
        </p:nvPicPr>
        <p:blipFill>
          <a:blip r:embed="rId3"/>
          <a:stretch>
            <a:fillRect/>
          </a:stretch>
        </p:blipFill>
        <p:spPr>
          <a:xfrm>
            <a:off x="456183" y="931697"/>
            <a:ext cx="2103119" cy="1038382"/>
          </a:xfrm>
          <a:prstGeom prst="rect">
            <a:avLst/>
          </a:prstGeom>
        </p:spPr>
      </p:pic>
      <p:sp>
        <p:nvSpPr>
          <p:cNvPr id="10" name="Titel 1">
            <a:extLst>
              <a:ext uri="{FF2B5EF4-FFF2-40B4-BE49-F238E27FC236}">
                <a16:creationId xmlns:a16="http://schemas.microsoft.com/office/drawing/2014/main" id="{893A75CB-447F-DC48-11C7-FF10B94BC809}"/>
              </a:ext>
            </a:extLst>
          </p:cNvPr>
          <p:cNvSpPr>
            <a:spLocks noGrp="1"/>
          </p:cNvSpPr>
          <p:nvPr>
            <p:ph type="ctrTitle" hasCustomPrompt="1"/>
          </p:nvPr>
        </p:nvSpPr>
        <p:spPr>
          <a:xfrm>
            <a:off x="432000" y="3080346"/>
            <a:ext cx="10000593" cy="747897"/>
          </a:xfrm>
        </p:spPr>
        <p:txBody>
          <a:bodyPr wrap="square" lIns="0" tIns="0" rIns="0" bIns="0" anchor="b">
            <a:spAutoFit/>
          </a:bodyPr>
          <a:lstStyle>
            <a:lvl1pPr algn="l">
              <a:defRPr sz="5400">
                <a:solidFill>
                  <a:schemeClr val="bg1"/>
                </a:solidFill>
              </a:defRPr>
            </a:lvl1pPr>
          </a:lstStyle>
          <a:p>
            <a:r>
              <a:rPr lang="en-US" noProof="0" dirty="0"/>
              <a:t>Click to add title</a:t>
            </a:r>
          </a:p>
        </p:txBody>
      </p:sp>
      <p:sp>
        <p:nvSpPr>
          <p:cNvPr id="11" name="Undertitel 2">
            <a:extLst>
              <a:ext uri="{FF2B5EF4-FFF2-40B4-BE49-F238E27FC236}">
                <a16:creationId xmlns:a16="http://schemas.microsoft.com/office/drawing/2014/main" id="{57EE4415-4BCA-6B82-8DA5-953EDB1F953B}"/>
              </a:ext>
            </a:extLst>
          </p:cNvPr>
          <p:cNvSpPr>
            <a:spLocks noGrp="1"/>
          </p:cNvSpPr>
          <p:nvPr>
            <p:ph type="subTitle" idx="1" hasCustomPrompt="1"/>
          </p:nvPr>
        </p:nvSpPr>
        <p:spPr>
          <a:xfrm>
            <a:off x="432000" y="3890946"/>
            <a:ext cx="10000592" cy="332399"/>
          </a:xfrm>
        </p:spPr>
        <p:txBody>
          <a:bodyPr wrap="square" lIns="0" tIns="0" rIns="0" bIns="0">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subtitle</a:t>
            </a:r>
          </a:p>
        </p:txBody>
      </p:sp>
      <p:sp>
        <p:nvSpPr>
          <p:cNvPr id="12" name="Tekstfelt 7">
            <a:extLst>
              <a:ext uri="{FF2B5EF4-FFF2-40B4-BE49-F238E27FC236}">
                <a16:creationId xmlns:a16="http://schemas.microsoft.com/office/drawing/2014/main" id="{AB7E7E23-8E47-8137-E5CA-DBAEC26C850F}"/>
              </a:ext>
            </a:extLst>
          </p:cNvPr>
          <p:cNvSpPr txBox="1"/>
          <p:nvPr/>
        </p:nvSpPr>
        <p:spPr>
          <a:xfrm>
            <a:off x="5615635" y="6593932"/>
            <a:ext cx="960729" cy="110800"/>
          </a:xfrm>
          <a:prstGeom prst="rect">
            <a:avLst/>
          </a:prstGeom>
          <a:noFill/>
        </p:spPr>
        <p:txBody>
          <a:bodyPr wrap="square" lIns="0" tIns="0" rIns="0" bIns="0">
            <a:spAutoFit/>
          </a:bodyPr>
          <a:lstStyle/>
          <a:p>
            <a:pPr marL="0" marR="0" lvl="0" indent="0" algn="ctr"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hlinkClick r:id="rId4">
                  <a:extLst>
                    <a:ext uri="{A12FA001-AC4F-418D-AE19-62706E023703}">
                      <ahyp:hlinkClr xmlns:ahyp="http://schemas.microsoft.com/office/drawing/2018/hyperlinkcolor" val="tx"/>
                    </a:ext>
                  </a:extLst>
                </a:hlinkClick>
              </a:rPr>
              <a:t>WWW.DI2X.COM</a:t>
            </a:r>
            <a:endParaRPr kumimoji="0" lang="en-US" sz="800" b="0" i="0" u="none" strike="noStrike" kern="1200" cap="none" spc="0" normalizeH="0" baseline="0" noProof="0" dirty="0">
              <a:ln>
                <a:noFill/>
              </a:ln>
              <a:solidFill>
                <a:srgbClr val="9DACAA"/>
              </a:solidFill>
              <a:effectLst/>
              <a:uLnTx/>
              <a:uFillTx/>
              <a:latin typeface="+mn-lt"/>
              <a:ea typeface="Arial Unicode MS" pitchFamily="34" charset="-128"/>
              <a:cs typeface="Arial Unicode MS" pitchFamily="34" charset="-128"/>
            </a:endParaRPr>
          </a:p>
        </p:txBody>
      </p:sp>
    </p:spTree>
    <p:extLst>
      <p:ext uri="{BB962C8B-B14F-4D97-AF65-F5344CB8AC3E}">
        <p14:creationId xmlns:p14="http://schemas.microsoft.com/office/powerpoint/2010/main" val="203277959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ladsholder til titel 1">
            <a:extLst>
              <a:ext uri="{FF2B5EF4-FFF2-40B4-BE49-F238E27FC236}">
                <a16:creationId xmlns:a16="http://schemas.microsoft.com/office/drawing/2014/main" id="{A0891D7D-B793-4061-B4DC-F2D8F7B3B450}"/>
              </a:ext>
            </a:extLst>
          </p:cNvPr>
          <p:cNvSpPr>
            <a:spLocks noGrp="1"/>
          </p:cNvSpPr>
          <p:nvPr>
            <p:ph type="title"/>
          </p:nvPr>
        </p:nvSpPr>
        <p:spPr>
          <a:xfrm>
            <a:off x="457199" y="503366"/>
            <a:ext cx="11251743" cy="443198"/>
          </a:xfrm>
          <a:prstGeom prst="rect">
            <a:avLst/>
          </a:prstGeom>
        </p:spPr>
        <p:txBody>
          <a:bodyPr vert="horz" wrap="square" lIns="0" tIns="0" rIns="0" bIns="0" rtlCol="0" anchor="ctr">
            <a:spAutoFit/>
          </a:bodyPr>
          <a:lstStyle/>
          <a:p>
            <a:r>
              <a:rPr lang="en-US" noProof="0" dirty="0"/>
              <a:t>Click to add headline</a:t>
            </a:r>
          </a:p>
        </p:txBody>
      </p:sp>
      <p:sp>
        <p:nvSpPr>
          <p:cNvPr id="8" name="Pladsholder til tekst 2">
            <a:extLst>
              <a:ext uri="{FF2B5EF4-FFF2-40B4-BE49-F238E27FC236}">
                <a16:creationId xmlns:a16="http://schemas.microsoft.com/office/drawing/2014/main" id="{17091445-2A30-4CDB-8976-8F8A4C059ACB}"/>
              </a:ext>
            </a:extLst>
          </p:cNvPr>
          <p:cNvSpPr>
            <a:spLocks noGrp="1"/>
          </p:cNvSpPr>
          <p:nvPr>
            <p:ph type="body" idx="1"/>
          </p:nvPr>
        </p:nvSpPr>
        <p:spPr>
          <a:xfrm>
            <a:off x="442800" y="1828800"/>
            <a:ext cx="11266142" cy="4351338"/>
          </a:xfrm>
          <a:prstGeom prst="rect">
            <a:avLst/>
          </a:prstGeom>
        </p:spPr>
        <p:txBody>
          <a:bodyPr vert="horz" lIns="0" tIns="90000" rIns="90000" bIns="90000" rtlCol="0">
            <a:normAutofit/>
          </a:bodyPr>
          <a:lstStyle/>
          <a:p>
            <a:pPr lvl="0"/>
            <a:r>
              <a:rPr lang="da-DK" dirty="0"/>
              <a:t>Click to </a:t>
            </a:r>
            <a:r>
              <a:rPr lang="da-DK" dirty="0" err="1"/>
              <a:t>add</a:t>
            </a:r>
            <a:r>
              <a:rPr lang="da-DK" dirty="0"/>
              <a:t> a </a:t>
            </a:r>
            <a:r>
              <a:rPr lang="da-DK" dirty="0" err="1"/>
              <a:t>text</a:t>
            </a:r>
            <a:endParaRPr lang="da-DK" dirty="0"/>
          </a:p>
          <a:p>
            <a:pPr lvl="1"/>
            <a:r>
              <a:rPr lang="da-DK" dirty="0"/>
              <a:t>Second level</a:t>
            </a:r>
          </a:p>
          <a:p>
            <a:pPr lvl="2"/>
            <a:r>
              <a:rPr lang="da-DK" dirty="0"/>
              <a:t>Third level</a:t>
            </a:r>
          </a:p>
          <a:p>
            <a:pPr lvl="3"/>
            <a:r>
              <a:rPr lang="da-DK" dirty="0" err="1"/>
              <a:t>Fourth</a:t>
            </a:r>
            <a:r>
              <a:rPr lang="da-DK" dirty="0"/>
              <a:t> level</a:t>
            </a:r>
          </a:p>
        </p:txBody>
      </p:sp>
      <p:sp>
        <p:nvSpPr>
          <p:cNvPr id="10" name="Tekstfelt 9">
            <a:extLst>
              <a:ext uri="{FF2B5EF4-FFF2-40B4-BE49-F238E27FC236}">
                <a16:creationId xmlns:a16="http://schemas.microsoft.com/office/drawing/2014/main" id="{CA3E6E05-B9DB-4FF0-9FF9-1C0E99D1EBD0}"/>
              </a:ext>
            </a:extLst>
          </p:cNvPr>
          <p:cNvSpPr txBox="1"/>
          <p:nvPr/>
        </p:nvSpPr>
        <p:spPr>
          <a:xfrm>
            <a:off x="442800" y="6598546"/>
            <a:ext cx="2196000" cy="110800"/>
          </a:xfrm>
          <a:prstGeom prst="rect">
            <a:avLst/>
          </a:prstGeom>
          <a:noFill/>
        </p:spPr>
        <p:txBody>
          <a:bodyPr wrap="square" lIns="0" tIns="0" rIns="0" bIns="0">
            <a:spAutoFit/>
          </a:bodyPr>
          <a:lstStyle/>
          <a:p>
            <a:pPr marL="0" marR="0" lvl="0" indent="0" algn="l" defTabSz="914400" rtl="0" eaLnBrk="0" fontAlgn="base" latinLnBrk="0" hangingPunct="0">
              <a:lnSpc>
                <a:spcPct val="90000"/>
              </a:lnSpc>
              <a:spcBef>
                <a:spcPts val="0"/>
              </a:spcBef>
              <a:spcAft>
                <a:spcPts val="300"/>
              </a:spcAft>
              <a:buClrTx/>
              <a:buSzTx/>
              <a:buFontTx/>
              <a:buNone/>
              <a:tabLst>
                <a:tab pos="171450" algn="l"/>
                <a:tab pos="1714500" algn="l"/>
                <a:tab pos="1828800" algn="l"/>
              </a:tabLst>
              <a:defRPr/>
            </a:pPr>
            <a:r>
              <a:rPr kumimoji="0" lang="en-US" sz="800" b="0" i="0" u="none" strike="noStrike" kern="1200" cap="none" spc="0" normalizeH="0" baseline="0" noProof="0" dirty="0">
                <a:ln>
                  <a:noFill/>
                </a:ln>
                <a:solidFill>
                  <a:srgbClr val="B2B2B2"/>
                </a:solidFill>
                <a:effectLst/>
                <a:uLnTx/>
                <a:uFillTx/>
                <a:latin typeface="+mn-lt"/>
                <a:ea typeface="Arial Unicode MS" pitchFamily="34" charset="-128"/>
                <a:cs typeface="Arial Unicode MS" pitchFamily="34" charset="-128"/>
              </a:rPr>
              <a:t>© DI2X. All rights reserved.</a:t>
            </a:r>
          </a:p>
        </p:txBody>
      </p:sp>
      <p:pic>
        <p:nvPicPr>
          <p:cNvPr id="11" name="Picture 20">
            <a:extLst>
              <a:ext uri="{FF2B5EF4-FFF2-40B4-BE49-F238E27FC236}">
                <a16:creationId xmlns:a16="http://schemas.microsoft.com/office/drawing/2014/main" id="{67269FEC-16B8-4C78-8FCE-C2D9405ABA05}"/>
              </a:ext>
            </a:extLst>
          </p:cNvPr>
          <p:cNvPicPr>
            <a:picLocks noChangeAspect="1"/>
          </p:cNvPicPr>
          <p:nvPr/>
        </p:nvPicPr>
        <p:blipFill>
          <a:blip r:embed="rId43"/>
          <a:stretch>
            <a:fillRect/>
          </a:stretch>
        </p:blipFill>
        <p:spPr>
          <a:xfrm>
            <a:off x="11193112" y="6579066"/>
            <a:ext cx="515831" cy="127669"/>
          </a:xfrm>
          <a:prstGeom prst="rect">
            <a:avLst/>
          </a:prstGeom>
        </p:spPr>
      </p:pic>
    </p:spTree>
    <p:extLst>
      <p:ext uri="{BB962C8B-B14F-4D97-AF65-F5344CB8AC3E}">
        <p14:creationId xmlns:p14="http://schemas.microsoft.com/office/powerpoint/2010/main" val="362650812"/>
      </p:ext>
    </p:extLst>
  </p:cSld>
  <p:clrMap bg1="lt1" tx1="dk1" bg2="lt2" tx2="dk2" accent1="accent1" accent2="accent2" accent3="accent3" accent4="accent4" accent5="accent5" accent6="accent6" hlink="hlink" folHlink="folHlink"/>
  <p:sldLayoutIdLst>
    <p:sldLayoutId id="2147483661" r:id="rId1"/>
    <p:sldLayoutId id="2147483683" r:id="rId2"/>
    <p:sldLayoutId id="2147483698" r:id="rId3"/>
    <p:sldLayoutId id="2147483688" r:id="rId4"/>
    <p:sldLayoutId id="2147483684" r:id="rId5"/>
    <p:sldLayoutId id="2147483703" r:id="rId6"/>
    <p:sldLayoutId id="2147483680" r:id="rId7"/>
    <p:sldLayoutId id="2147483705" r:id="rId8"/>
    <p:sldLayoutId id="2147483700" r:id="rId9"/>
    <p:sldLayoutId id="2147483662" r:id="rId10"/>
    <p:sldLayoutId id="2147483704" r:id="rId11"/>
    <p:sldLayoutId id="2147483699" r:id="rId12"/>
    <p:sldLayoutId id="2147483664" r:id="rId13"/>
    <p:sldLayoutId id="2147483668" r:id="rId14"/>
    <p:sldLayoutId id="2147483689" r:id="rId15"/>
    <p:sldLayoutId id="2147483685" r:id="rId16"/>
    <p:sldLayoutId id="2147483692" r:id="rId17"/>
    <p:sldLayoutId id="2147483687" r:id="rId18"/>
    <p:sldLayoutId id="2147483686" r:id="rId19"/>
    <p:sldLayoutId id="2147483710" r:id="rId20"/>
    <p:sldLayoutId id="2147483711" r:id="rId21"/>
    <p:sldLayoutId id="2147483712" r:id="rId22"/>
    <p:sldLayoutId id="2147483702" r:id="rId23"/>
    <p:sldLayoutId id="2147483670" r:id="rId24"/>
    <p:sldLayoutId id="2147483707" r:id="rId25"/>
    <p:sldLayoutId id="2147483701" r:id="rId26"/>
    <p:sldLayoutId id="2147483706" r:id="rId27"/>
    <p:sldLayoutId id="2147483669" r:id="rId28"/>
    <p:sldLayoutId id="2147483671" r:id="rId29"/>
    <p:sldLayoutId id="2147483665" r:id="rId30"/>
    <p:sldLayoutId id="2147483690" r:id="rId31"/>
    <p:sldLayoutId id="2147483666" r:id="rId32"/>
    <p:sldLayoutId id="2147483673" r:id="rId33"/>
    <p:sldLayoutId id="2147483667" r:id="rId34"/>
    <p:sldLayoutId id="2147483675" r:id="rId35"/>
    <p:sldLayoutId id="2147483695" r:id="rId36"/>
    <p:sldLayoutId id="2147483676" r:id="rId37"/>
    <p:sldLayoutId id="2147483696" r:id="rId38"/>
    <p:sldLayoutId id="2147483678" r:id="rId39"/>
    <p:sldLayoutId id="2147483713" r:id="rId40"/>
    <p:sldLayoutId id="2147483714" r:id="rId41"/>
  </p:sldLayoutIdLst>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SzPct val="80000"/>
        <a:buFontTx/>
        <a:buBlip>
          <a:blip r:embed="rId44"/>
        </a:buBlip>
        <a:defRPr sz="14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SzPct val="80000"/>
        <a:buFontTx/>
        <a:buBlip>
          <a:blip r:embed="rId44"/>
        </a:buBlip>
        <a:defRPr sz="12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SzPct val="80000"/>
        <a:buFontTx/>
        <a:buBlip>
          <a:blip r:embed="rId44"/>
        </a:buBlip>
        <a:defRPr sz="12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SzPct val="80000"/>
        <a:buFontTx/>
        <a:buBlip>
          <a:blip r:embed="rId44"/>
        </a:buBlip>
        <a:defRPr sz="12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SzPct val="80000"/>
        <a:buFontTx/>
        <a:buBlip>
          <a:blip r:embed="rId44"/>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pkj@di2x.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notesSlide" Target="../notesSlides/notesSlide1.xml"/><Relationship Id="rId16" Type="http://schemas.openxmlformats.org/officeDocument/2006/relationships/image" Target="../media/image47.png"/><Relationship Id="rId1" Type="http://schemas.openxmlformats.org/officeDocument/2006/relationships/slideLayout" Target="../slideLayouts/slideLayout4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58CE58-F258-C81F-7625-F46983F84840}"/>
              </a:ext>
            </a:extLst>
          </p:cNvPr>
          <p:cNvSpPr>
            <a:spLocks noGrp="1"/>
          </p:cNvSpPr>
          <p:nvPr>
            <p:ph type="ctrTitle"/>
          </p:nvPr>
        </p:nvSpPr>
        <p:spPr>
          <a:xfrm>
            <a:off x="432000" y="3080346"/>
            <a:ext cx="10000593" cy="747897"/>
          </a:xfrm>
        </p:spPr>
        <p:txBody>
          <a:bodyPr wrap="square" anchor="b">
            <a:normAutofit/>
          </a:bodyPr>
          <a:lstStyle/>
          <a:p>
            <a:r>
              <a:rPr lang="da-DK" sz="3400" i="0" dirty="0">
                <a:effectLst/>
              </a:rPr>
              <a:t>Ledelse i en AI tidsalder: Værktøjer til succes </a:t>
            </a:r>
          </a:p>
        </p:txBody>
      </p:sp>
      <p:sp>
        <p:nvSpPr>
          <p:cNvPr id="3" name="Undertitel 2">
            <a:extLst>
              <a:ext uri="{FF2B5EF4-FFF2-40B4-BE49-F238E27FC236}">
                <a16:creationId xmlns:a16="http://schemas.microsoft.com/office/drawing/2014/main" id="{29968CBB-DC14-F598-99E6-EE8948B81E04}"/>
              </a:ext>
            </a:extLst>
          </p:cNvPr>
          <p:cNvSpPr>
            <a:spLocks noGrp="1"/>
          </p:cNvSpPr>
          <p:nvPr>
            <p:ph type="subTitle" idx="1"/>
          </p:nvPr>
        </p:nvSpPr>
        <p:spPr>
          <a:xfrm>
            <a:off x="432000" y="3890946"/>
            <a:ext cx="10000592" cy="332399"/>
          </a:xfrm>
        </p:spPr>
        <p:txBody>
          <a:bodyPr wrap="square">
            <a:normAutofit/>
          </a:bodyPr>
          <a:lstStyle/>
          <a:p>
            <a:r>
              <a:rPr lang="da-DK" dirty="0"/>
              <a:t> </a:t>
            </a:r>
          </a:p>
          <a:p>
            <a:endParaRPr lang="da-DK" dirty="0"/>
          </a:p>
        </p:txBody>
      </p:sp>
      <p:sp>
        <p:nvSpPr>
          <p:cNvPr id="4" name="Pladsholder til tekst 3">
            <a:extLst>
              <a:ext uri="{FF2B5EF4-FFF2-40B4-BE49-F238E27FC236}">
                <a16:creationId xmlns:a16="http://schemas.microsoft.com/office/drawing/2014/main" id="{EDF20A9F-D774-9752-5ADD-36C6C17593D9}"/>
              </a:ext>
            </a:extLst>
          </p:cNvPr>
          <p:cNvSpPr>
            <a:spLocks noGrp="1"/>
          </p:cNvSpPr>
          <p:nvPr>
            <p:ph type="body" sz="quarter" idx="13"/>
          </p:nvPr>
        </p:nvSpPr>
        <p:spPr>
          <a:xfrm>
            <a:off x="432000" y="4781804"/>
            <a:ext cx="10000592" cy="246221"/>
          </a:xfrm>
        </p:spPr>
        <p:txBody>
          <a:bodyPr wrap="square">
            <a:normAutofit fontScale="92500"/>
          </a:bodyPr>
          <a:lstStyle/>
          <a:p>
            <a:pPr>
              <a:spcAft>
                <a:spcPts val="600"/>
              </a:spcAft>
            </a:pPr>
            <a:r>
              <a:rPr lang="da-DK" dirty="0"/>
              <a:t>Pernille Kræmmergaard, Ph.d. Forfatter, forsker, foredragsholder, digital vismand</a:t>
            </a:r>
            <a:r>
              <a:rPr lang="da-DK"/>
              <a:t>, grundlægger,  </a:t>
            </a:r>
            <a:r>
              <a:rPr lang="da-DK" dirty="0"/>
              <a:t>etc. </a:t>
            </a:r>
            <a:r>
              <a:rPr lang="da-DK" dirty="0">
                <a:hlinkClick r:id="rId2">
                  <a:extLst>
                    <a:ext uri="{A12FA001-AC4F-418D-AE19-62706E023703}">
                      <ahyp:hlinkClr xmlns:ahyp="http://schemas.microsoft.com/office/drawing/2018/hyperlinkcolor" val="tx"/>
                    </a:ext>
                  </a:extLst>
                </a:hlinkClick>
              </a:rPr>
              <a:t>pkj@di2x.com</a:t>
            </a:r>
            <a:r>
              <a:rPr lang="da-DK" dirty="0"/>
              <a:t> </a:t>
            </a:r>
          </a:p>
        </p:txBody>
      </p:sp>
    </p:spTree>
    <p:extLst>
      <p:ext uri="{BB962C8B-B14F-4D97-AF65-F5344CB8AC3E}">
        <p14:creationId xmlns:p14="http://schemas.microsoft.com/office/powerpoint/2010/main" val="3040337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C29D3BF-547E-4540-B385-C1E341084A3D}"/>
              </a:ext>
            </a:extLst>
          </p:cNvPr>
          <p:cNvSpPr>
            <a:spLocks noGrp="1"/>
          </p:cNvSpPr>
          <p:nvPr>
            <p:ph type="pic" sz="quarter" idx="16"/>
          </p:nvPr>
        </p:nvSpPr>
        <p:spPr/>
        <p:txBody>
          <a:bodyPr/>
          <a:lstStyle/>
          <a:p>
            <a:endParaRPr lang="da-DK"/>
          </a:p>
        </p:txBody>
      </p:sp>
      <p:sp>
        <p:nvSpPr>
          <p:cNvPr id="11" name="Pladsholder til indhold 10">
            <a:extLst>
              <a:ext uri="{FF2B5EF4-FFF2-40B4-BE49-F238E27FC236}">
                <a16:creationId xmlns:a16="http://schemas.microsoft.com/office/drawing/2014/main" id="{AE3F3A8C-3AB2-4FA3-96BE-AA6E42EFE954}"/>
              </a:ext>
            </a:extLst>
          </p:cNvPr>
          <p:cNvSpPr>
            <a:spLocks noGrp="1"/>
          </p:cNvSpPr>
          <p:nvPr>
            <p:ph idx="13"/>
          </p:nvPr>
        </p:nvSpPr>
        <p:spPr>
          <a:xfrm>
            <a:off x="442799" y="1828800"/>
            <a:ext cx="8297789" cy="4114800"/>
          </a:xfrm>
        </p:spPr>
        <p:txBody>
          <a:bodyPr>
            <a:normAutofit/>
          </a:bodyPr>
          <a:lstStyle/>
          <a:p>
            <a:pPr marL="0" indent="0">
              <a:buNone/>
            </a:pPr>
            <a:r>
              <a:rPr lang="da-DK" sz="3000" dirty="0">
                <a:effectLst/>
                <a:latin typeface="+mj-lt"/>
                <a:ea typeface="Calibri" panose="020F0502020204030204" pitchFamily="34" charset="0"/>
              </a:rPr>
              <a:t>Sikr organisatoriske forandringer og udvikle kompetencer i virksomheden blandt ledere og medarbejdere.</a:t>
            </a:r>
          </a:p>
          <a:p>
            <a:pPr marL="0" indent="0">
              <a:buNone/>
            </a:pPr>
            <a:endParaRPr lang="da-DK" sz="3000" dirty="0">
              <a:latin typeface="+mj-lt"/>
              <a:ea typeface="Calibri" panose="020F0502020204030204" pitchFamily="34" charset="0"/>
            </a:endParaRPr>
          </a:p>
          <a:p>
            <a:pPr marL="0" indent="0">
              <a:buNone/>
            </a:pPr>
            <a:r>
              <a:rPr lang="da-DK" sz="3000" dirty="0">
                <a:effectLst/>
                <a:latin typeface="+mj-lt"/>
                <a:ea typeface="Calibri" panose="020F0502020204030204" pitchFamily="34" charset="0"/>
              </a:rPr>
              <a:t>Anvendelse af AI, kræver nye jobfunktioner, nye kompetencer og nye samarbejdsrelationer, for at få den fulde værdi</a:t>
            </a:r>
          </a:p>
        </p:txBody>
      </p:sp>
      <p:sp>
        <p:nvSpPr>
          <p:cNvPr id="10" name="Titel 9">
            <a:extLst>
              <a:ext uri="{FF2B5EF4-FFF2-40B4-BE49-F238E27FC236}">
                <a16:creationId xmlns:a16="http://schemas.microsoft.com/office/drawing/2014/main" id="{F9DF53A6-2518-41D7-9F90-EBEA0FEF2F68}"/>
              </a:ext>
            </a:extLst>
          </p:cNvPr>
          <p:cNvSpPr>
            <a:spLocks noGrp="1"/>
          </p:cNvSpPr>
          <p:nvPr>
            <p:ph type="title"/>
          </p:nvPr>
        </p:nvSpPr>
        <p:spPr/>
        <p:txBody>
          <a:bodyPr/>
          <a:lstStyle/>
          <a:p>
            <a:endParaRPr lang="da-DK"/>
          </a:p>
        </p:txBody>
      </p:sp>
      <p:sp>
        <p:nvSpPr>
          <p:cNvPr id="9" name="Rektangel 8">
            <a:extLst>
              <a:ext uri="{FF2B5EF4-FFF2-40B4-BE49-F238E27FC236}">
                <a16:creationId xmlns:a16="http://schemas.microsoft.com/office/drawing/2014/main" id="{8D4A27ED-34CA-EED3-F3E4-9BA709FEBA19}"/>
              </a:ext>
            </a:extLst>
          </p:cNvPr>
          <p:cNvSpPr/>
          <p:nvPr/>
        </p:nvSpPr>
        <p:spPr>
          <a:xfrm>
            <a:off x="9158388" y="0"/>
            <a:ext cx="2656901" cy="3923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8700" b="0" i="0" u="none" strike="noStrike" kern="1200" cap="none" spc="0" normalizeH="0" baseline="0" noProof="0">
                <a:ln>
                  <a:noFill/>
                </a:ln>
                <a:solidFill>
                  <a:srgbClr val="AEA07E"/>
                </a:solidFill>
                <a:effectLst/>
                <a:uLnTx/>
                <a:uFillTx/>
                <a:latin typeface="IBM Plex Serif"/>
                <a:ea typeface="+mn-ea"/>
                <a:cs typeface="+mn-cs"/>
              </a:rPr>
              <a:t>5</a:t>
            </a:r>
          </a:p>
        </p:txBody>
      </p:sp>
    </p:spTree>
    <p:extLst>
      <p:ext uri="{BB962C8B-B14F-4D97-AF65-F5344CB8AC3E}">
        <p14:creationId xmlns:p14="http://schemas.microsoft.com/office/powerpoint/2010/main" val="3183046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dsholder til indhold 7">
            <a:extLst>
              <a:ext uri="{FF2B5EF4-FFF2-40B4-BE49-F238E27FC236}">
                <a16:creationId xmlns:a16="http://schemas.microsoft.com/office/drawing/2014/main" id="{C148C0DE-66D8-4F77-9506-C0A111557DD3}"/>
              </a:ext>
            </a:extLst>
          </p:cNvPr>
          <p:cNvSpPr>
            <a:spLocks noGrp="1"/>
          </p:cNvSpPr>
          <p:nvPr>
            <p:ph idx="13"/>
          </p:nvPr>
        </p:nvSpPr>
        <p:spPr/>
        <p:txBody>
          <a:bodyPr/>
          <a:lstStyle/>
          <a:p>
            <a:pPr marL="0" indent="0">
              <a:buNone/>
            </a:pPr>
            <a:r>
              <a:rPr lang="da-DK" sz="1800" kern="100" dirty="0">
                <a:effectLst/>
                <a:ea typeface="Calibri" panose="020F0502020204030204" pitchFamily="34" charset="0"/>
                <a:cs typeface="Calibri" panose="020F0502020204030204" pitchFamily="34" charset="0"/>
              </a:rPr>
              <a:t>Der kan være store omkostninger ved at indføre AI i din virksomhed. Du spørger måske dig selv om, om omkostningerne ikke er for store, og lader derfor være og fortsætter som du plejer. </a:t>
            </a:r>
          </a:p>
          <a:p>
            <a:pPr marL="0" indent="0">
              <a:buNone/>
            </a:pPr>
            <a:endParaRPr lang="da-DK" sz="1800" kern="100" dirty="0">
              <a:ea typeface="Calibri" panose="020F0502020204030204" pitchFamily="34" charset="0"/>
              <a:cs typeface="Calibri" panose="020F0502020204030204" pitchFamily="34" charset="0"/>
            </a:endParaRPr>
          </a:p>
          <a:p>
            <a:pPr marL="0" indent="0" algn="ctr">
              <a:buNone/>
            </a:pPr>
            <a:r>
              <a:rPr lang="da-DK" sz="3200" kern="100" dirty="0">
                <a:effectLst/>
                <a:ea typeface="Calibri" panose="020F0502020204030204" pitchFamily="34" charset="0"/>
                <a:cs typeface="Calibri" panose="020F0502020204030204" pitchFamily="34" charset="0"/>
              </a:rPr>
              <a:t>I stedet for vil jeg anbefale dig også at spørge dig selv om, hvad der koster at lade være. </a:t>
            </a:r>
          </a:p>
          <a:p>
            <a:pPr marL="0" indent="0" algn="ctr">
              <a:buNone/>
            </a:pPr>
            <a:endParaRPr lang="da-DK" sz="3200" kern="100" dirty="0">
              <a:effectLst/>
              <a:ea typeface="Calibri" panose="020F0502020204030204" pitchFamily="34" charset="0"/>
              <a:cs typeface="Calibri" panose="020F0502020204030204" pitchFamily="34" charset="0"/>
            </a:endParaRPr>
          </a:p>
          <a:p>
            <a:pPr marL="0" indent="0" algn="ctr">
              <a:buNone/>
            </a:pPr>
            <a:r>
              <a:rPr lang="da-DK" sz="3200" kern="100" dirty="0">
                <a:effectLst/>
                <a:ea typeface="Calibri" panose="020F0502020204030204" pitchFamily="34" charset="0"/>
                <a:cs typeface="Calibri" panose="020F0502020204030204" pitchFamily="34" charset="0"/>
              </a:rPr>
              <a:t>Lad dette være mit sidste råd – tak for ordet </a:t>
            </a:r>
            <a:r>
              <a:rPr lang="da-DK" sz="3200" kern="100" dirty="0">
                <a:effectLst/>
                <a:ea typeface="Calibri" panose="020F0502020204030204" pitchFamily="34" charset="0"/>
                <a:cs typeface="Calibri" panose="020F0502020204030204" pitchFamily="34" charset="0"/>
                <a:sym typeface="Wingdings" panose="05000000000000000000" pitchFamily="2" charset="2"/>
              </a:rPr>
              <a:t></a:t>
            </a:r>
            <a:r>
              <a:rPr lang="da-DK" sz="3200" kern="100" dirty="0">
                <a:effectLst/>
                <a:ea typeface="Calibri" panose="020F0502020204030204" pitchFamily="34" charset="0"/>
                <a:cs typeface="Calibri" panose="020F0502020204030204" pitchFamily="34" charset="0"/>
              </a:rPr>
              <a:t>   </a:t>
            </a:r>
            <a:endParaRPr lang="da-DK" sz="1800" kern="100" dirty="0">
              <a:effectLst/>
              <a:ea typeface="Calibri" panose="020F0502020204030204" pitchFamily="34" charset="0"/>
              <a:cs typeface="Times New Roman" panose="02020603050405020304" pitchFamily="18" charset="0"/>
            </a:endParaRPr>
          </a:p>
          <a:p>
            <a:endParaRPr lang="da-DK" dirty="0"/>
          </a:p>
        </p:txBody>
      </p:sp>
      <p:sp>
        <p:nvSpPr>
          <p:cNvPr id="7" name="Titel 6">
            <a:extLst>
              <a:ext uri="{FF2B5EF4-FFF2-40B4-BE49-F238E27FC236}">
                <a16:creationId xmlns:a16="http://schemas.microsoft.com/office/drawing/2014/main" id="{1EBC3C6E-CCCF-4B9D-5608-A5F47FD73AB3}"/>
              </a:ext>
            </a:extLst>
          </p:cNvPr>
          <p:cNvSpPr>
            <a:spLocks noGrp="1"/>
          </p:cNvSpPr>
          <p:nvPr>
            <p:ph type="title"/>
          </p:nvPr>
        </p:nvSpPr>
        <p:spPr/>
        <p:txBody>
          <a:bodyPr/>
          <a:lstStyle/>
          <a:p>
            <a:r>
              <a:rPr lang="da-DK" dirty="0"/>
              <a:t>Og </a:t>
            </a:r>
            <a:r>
              <a:rPr lang="da-DK"/>
              <a:t>mit sidste råd </a:t>
            </a:r>
          </a:p>
        </p:txBody>
      </p:sp>
    </p:spTree>
    <p:extLst>
      <p:ext uri="{BB962C8B-B14F-4D97-AF65-F5344CB8AC3E}">
        <p14:creationId xmlns:p14="http://schemas.microsoft.com/office/powerpoint/2010/main" val="3027657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332F6012-B0CC-EC15-332A-71849D7ED9F6}"/>
              </a:ext>
            </a:extLst>
          </p:cNvPr>
          <p:cNvSpPr>
            <a:spLocks noGrp="1"/>
          </p:cNvSpPr>
          <p:nvPr>
            <p:ph idx="13"/>
          </p:nvPr>
        </p:nvSpPr>
        <p:spPr/>
        <p:txBody>
          <a:bodyPr>
            <a:normAutofit fontScale="92500" lnSpcReduction="10000"/>
          </a:bodyPr>
          <a:lstStyle/>
          <a:p>
            <a:pPr marL="0" indent="0">
              <a:buNone/>
            </a:pPr>
            <a:r>
              <a:rPr lang="da-DK" sz="4000" dirty="0"/>
              <a:t>Vi kan ikke leve op krav og forventningerne til fremtidens produkter, services og arbejdspladser – uden øget brug af data og kunstig intelligens – og vi kan ikke være dygtige nok uden</a:t>
            </a:r>
            <a:br>
              <a:rPr lang="da-DK" sz="4000" dirty="0"/>
            </a:br>
            <a:br>
              <a:rPr lang="da-DK" sz="4000" dirty="0"/>
            </a:br>
            <a:r>
              <a:rPr lang="da-DK" sz="4000" dirty="0"/>
              <a:t>Og vi mangler arbejdskraft og ”varme hænder” – teknologien kan og må erstatte menneskelige opgaver i større grad end vi hidtil har set </a:t>
            </a: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a:p>
            <a:endParaRPr lang="da-DK" dirty="0"/>
          </a:p>
          <a:p>
            <a:endParaRPr lang="da-DK" dirty="0"/>
          </a:p>
        </p:txBody>
      </p:sp>
      <p:sp>
        <p:nvSpPr>
          <p:cNvPr id="4" name="Titel 3">
            <a:extLst>
              <a:ext uri="{FF2B5EF4-FFF2-40B4-BE49-F238E27FC236}">
                <a16:creationId xmlns:a16="http://schemas.microsoft.com/office/drawing/2014/main" id="{CE4A3EB0-A1CB-9388-F7D4-9C3901CD1A50}"/>
              </a:ext>
            </a:extLst>
          </p:cNvPr>
          <p:cNvSpPr>
            <a:spLocks noGrp="1"/>
          </p:cNvSpPr>
          <p:nvPr>
            <p:ph type="title"/>
          </p:nvPr>
        </p:nvSpPr>
        <p:spPr/>
        <p:txBody>
          <a:bodyPr/>
          <a:lstStyle/>
          <a:p>
            <a:endParaRPr lang="da-DK"/>
          </a:p>
        </p:txBody>
      </p:sp>
    </p:spTree>
    <p:extLst>
      <p:ext uri="{BB962C8B-B14F-4D97-AF65-F5344CB8AC3E}">
        <p14:creationId xmlns:p14="http://schemas.microsoft.com/office/powerpoint/2010/main" val="3978661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CD7967A9-D884-DBCB-8EB0-A5FE8C6616C0}"/>
              </a:ext>
            </a:extLst>
          </p:cNvPr>
          <p:cNvSpPr>
            <a:spLocks noGrp="1"/>
          </p:cNvSpPr>
          <p:nvPr>
            <p:ph type="title"/>
          </p:nvPr>
        </p:nvSpPr>
        <p:spPr>
          <a:xfrm>
            <a:off x="457200" y="503366"/>
            <a:ext cx="11238806" cy="443198"/>
          </a:xfrm>
        </p:spPr>
        <p:txBody>
          <a:bodyPr/>
          <a:lstStyle/>
          <a:p>
            <a:endParaRPr lang="en-US" dirty="0"/>
          </a:p>
        </p:txBody>
      </p:sp>
      <p:graphicFrame>
        <p:nvGraphicFramePr>
          <p:cNvPr id="8" name="Pladsholder til indhold 1">
            <a:extLst>
              <a:ext uri="{FF2B5EF4-FFF2-40B4-BE49-F238E27FC236}">
                <a16:creationId xmlns:a16="http://schemas.microsoft.com/office/drawing/2014/main" id="{A7B445B2-C4E7-4E6C-F0FC-6CA3189330C2}"/>
              </a:ext>
            </a:extLst>
          </p:cNvPr>
          <p:cNvGraphicFramePr>
            <a:graphicFrameLocks noGrp="1"/>
          </p:cNvGraphicFramePr>
          <p:nvPr>
            <p:ph idx="13"/>
            <p:extLst>
              <p:ext uri="{D42A27DB-BD31-4B8C-83A1-F6EECF244321}">
                <p14:modId xmlns:p14="http://schemas.microsoft.com/office/powerpoint/2010/main" val="2446933192"/>
              </p:ext>
            </p:extLst>
          </p:nvPr>
        </p:nvGraphicFramePr>
        <p:xfrm>
          <a:off x="457199" y="1580400"/>
          <a:ext cx="11238807" cy="4774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8926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494360F-04EC-62EB-9E4A-4D13732D0F98}"/>
              </a:ext>
            </a:extLst>
          </p:cNvPr>
          <p:cNvSpPr>
            <a:spLocks noGrp="1"/>
          </p:cNvSpPr>
          <p:nvPr>
            <p:ph type="title"/>
          </p:nvPr>
        </p:nvSpPr>
        <p:spPr>
          <a:xfrm>
            <a:off x="457200" y="503366"/>
            <a:ext cx="11238806" cy="443198"/>
          </a:xfrm>
        </p:spPr>
        <p:txBody>
          <a:bodyPr wrap="square" anchor="ctr">
            <a:normAutofit/>
          </a:bodyPr>
          <a:lstStyle/>
          <a:p>
            <a:r>
              <a:rPr lang="da-DK" dirty="0"/>
              <a:t>Anvendelse af AI </a:t>
            </a:r>
          </a:p>
        </p:txBody>
      </p:sp>
      <p:sp>
        <p:nvSpPr>
          <p:cNvPr id="2" name="Pladsholder til indhold 1">
            <a:extLst>
              <a:ext uri="{FF2B5EF4-FFF2-40B4-BE49-F238E27FC236}">
                <a16:creationId xmlns:a16="http://schemas.microsoft.com/office/drawing/2014/main" id="{37DEAE30-76E7-D786-36E0-45895538A640}"/>
              </a:ext>
            </a:extLst>
          </p:cNvPr>
          <p:cNvSpPr>
            <a:spLocks noGrp="1"/>
          </p:cNvSpPr>
          <p:nvPr>
            <p:ph idx="13"/>
          </p:nvPr>
        </p:nvSpPr>
        <p:spPr>
          <a:xfrm>
            <a:off x="694063" y="1156771"/>
            <a:ext cx="8491170" cy="5020829"/>
          </a:xfrm>
        </p:spPr>
        <p:txBody>
          <a:bodyPr>
            <a:normAutofit/>
          </a:bodyPr>
          <a:lstStyle/>
          <a:p>
            <a:pPr marL="198882" indent="-198882" defTabSz="795528">
              <a:lnSpc>
                <a:spcPct val="97000"/>
              </a:lnSpc>
              <a:spcBef>
                <a:spcPts val="870"/>
              </a:spcBef>
              <a:spcAft>
                <a:spcPts val="696"/>
              </a:spcAft>
            </a:pPr>
            <a:r>
              <a:rPr lang="da-DK" sz="1500" kern="100" dirty="0">
                <a:solidFill>
                  <a:schemeClr val="accent1"/>
                </a:solidFill>
                <a:latin typeface="+mn-lt"/>
                <a:ea typeface="+mn-ea"/>
                <a:cs typeface="Calibri" panose="020F0502020204030204" pitchFamily="34" charset="0"/>
              </a:rPr>
              <a:t>Analysere store datamængder og kan identificere nye mønstre og sammenhænge, kan lave forudsigelser og kan forslå forebyggende handlinger f.eks.:  </a:t>
            </a:r>
          </a:p>
          <a:p>
            <a:pPr marL="596646" lvl="1" indent="-198882" defTabSz="795528">
              <a:lnSpc>
                <a:spcPct val="97000"/>
              </a:lnSpc>
              <a:spcBef>
                <a:spcPts val="435"/>
              </a:spcBef>
              <a:spcAft>
                <a:spcPts val="696"/>
              </a:spcAft>
            </a:pPr>
            <a:r>
              <a:rPr lang="da-DK" sz="1500" kern="100" dirty="0">
                <a:solidFill>
                  <a:schemeClr val="accent1"/>
                </a:solidFill>
                <a:latin typeface="+mn-lt"/>
                <a:ea typeface="+mn-ea"/>
                <a:cs typeface="Calibri" panose="020F0502020204030204" pitchFamily="34" charset="0"/>
              </a:rPr>
              <a:t>Udvikle personlige og relevante tilbud og services til kunder - og det kan også gøres proaktiv – altså inden kunden har bedt om det </a:t>
            </a:r>
          </a:p>
          <a:p>
            <a:pPr marL="596646" lvl="1" indent="-198882" defTabSz="795528">
              <a:lnSpc>
                <a:spcPct val="97000"/>
              </a:lnSpc>
              <a:spcBef>
                <a:spcPts val="435"/>
              </a:spcBef>
              <a:spcAft>
                <a:spcPts val="696"/>
              </a:spcAft>
            </a:pPr>
            <a:r>
              <a:rPr lang="da-DK" sz="1500" kern="100" dirty="0">
                <a:solidFill>
                  <a:schemeClr val="accent1"/>
                </a:solidFill>
                <a:latin typeface="+mn-lt"/>
                <a:ea typeface="+mn-ea"/>
                <a:cs typeface="Calibri" panose="020F0502020204030204" pitchFamily="34" charset="0"/>
              </a:rPr>
              <a:t>Forstå kundernes præferencer bedre, og dermed også muliggøre målrettet og effektiv produktudvikling  </a:t>
            </a:r>
          </a:p>
          <a:p>
            <a:pPr marL="596646" lvl="1" indent="-198882" defTabSz="795528">
              <a:lnSpc>
                <a:spcPct val="97000"/>
              </a:lnSpc>
              <a:spcBef>
                <a:spcPts val="435"/>
              </a:spcBef>
              <a:spcAft>
                <a:spcPts val="696"/>
              </a:spcAft>
            </a:pPr>
            <a:r>
              <a:rPr lang="da-DK" sz="1500" kern="100" dirty="0">
                <a:solidFill>
                  <a:schemeClr val="accent1"/>
                </a:solidFill>
                <a:latin typeface="+mn-lt"/>
                <a:ea typeface="+mn-ea"/>
                <a:cs typeface="Calibri" panose="020F0502020204030204" pitchFamily="34" charset="0"/>
              </a:rPr>
              <a:t>Håndtere rutinemæssige opgaver som virtuelle assistenter f.eks. erstatte receptionister eller </a:t>
            </a:r>
            <a:r>
              <a:rPr lang="da-DK" sz="1500" kern="100" dirty="0" err="1">
                <a:solidFill>
                  <a:schemeClr val="accent1"/>
                </a:solidFill>
                <a:latin typeface="+mn-lt"/>
                <a:ea typeface="+mn-ea"/>
                <a:cs typeface="Calibri" panose="020F0502020204030204" pitchFamily="34" charset="0"/>
              </a:rPr>
              <a:t>servicedesk</a:t>
            </a:r>
            <a:r>
              <a:rPr lang="da-DK" sz="1500" kern="100" dirty="0">
                <a:solidFill>
                  <a:schemeClr val="accent1"/>
                </a:solidFill>
                <a:latin typeface="+mn-lt"/>
                <a:ea typeface="+mn-ea"/>
                <a:cs typeface="Calibri" panose="020F0502020204030204" pitchFamily="34" charset="0"/>
              </a:rPr>
              <a:t>-medarbejdere</a:t>
            </a:r>
          </a:p>
          <a:p>
            <a:pPr marL="596646" lvl="1" indent="-198882" defTabSz="795528">
              <a:lnSpc>
                <a:spcPct val="97000"/>
              </a:lnSpc>
              <a:spcBef>
                <a:spcPts val="435"/>
              </a:spcBef>
              <a:spcAft>
                <a:spcPts val="696"/>
              </a:spcAft>
            </a:pPr>
            <a:r>
              <a:rPr lang="da-DK" sz="1500" kern="100" dirty="0">
                <a:solidFill>
                  <a:schemeClr val="accent1"/>
                </a:solidFill>
                <a:latin typeface="+mn-lt"/>
                <a:ea typeface="+mn-ea"/>
                <a:cs typeface="Calibri" panose="020F0502020204030204" pitchFamily="34" charset="0"/>
              </a:rPr>
              <a:t>Fungere som beslutningsstøtte og hjælpe ledere med at træffe mere informerede beslutninger, og i andre tilfælde kan beslutningstagningen helt automatiseres som f.eks. ved rekruttering at screene CV'er og ansøgninger, ved lagerstyring at forudsige efterspørgsel og ved vedligehold at forudsige behov herfor </a:t>
            </a:r>
          </a:p>
          <a:p>
            <a:pPr marL="596646" lvl="1" indent="-198882" defTabSz="795528">
              <a:lnSpc>
                <a:spcPct val="97000"/>
              </a:lnSpc>
              <a:spcBef>
                <a:spcPts val="435"/>
              </a:spcBef>
              <a:spcAft>
                <a:spcPts val="696"/>
              </a:spcAft>
            </a:pPr>
            <a:r>
              <a:rPr lang="da-DK" sz="1500" kern="100" dirty="0">
                <a:solidFill>
                  <a:schemeClr val="accent1"/>
                </a:solidFill>
                <a:latin typeface="+mn-lt"/>
                <a:ea typeface="+mn-ea"/>
                <a:cs typeface="Calibri" panose="020F0502020204030204" pitchFamily="34" charset="0"/>
              </a:rPr>
              <a:t>Identificere anormaliteter i netværksaktiviteter, der kan indikere sikkerhedsbrud eller angreb og dermed mindske </a:t>
            </a:r>
            <a:r>
              <a:rPr lang="da-DK" sz="1500" kern="100" dirty="0" err="1">
                <a:solidFill>
                  <a:schemeClr val="accent1"/>
                </a:solidFill>
                <a:latin typeface="+mn-lt"/>
                <a:ea typeface="+mn-ea"/>
                <a:cs typeface="Calibri" panose="020F0502020204030204" pitchFamily="34" charset="0"/>
              </a:rPr>
              <a:t>cyper</a:t>
            </a:r>
            <a:r>
              <a:rPr lang="da-DK" sz="1500" kern="100" dirty="0">
                <a:solidFill>
                  <a:schemeClr val="accent1"/>
                </a:solidFill>
                <a:latin typeface="+mn-lt"/>
                <a:ea typeface="+mn-ea"/>
                <a:cs typeface="Calibri" panose="020F0502020204030204" pitchFamily="34" charset="0"/>
              </a:rPr>
              <a:t>-trusler</a:t>
            </a:r>
          </a:p>
          <a:p>
            <a:pPr marL="596646" lvl="1" indent="-198882" defTabSz="795528">
              <a:lnSpc>
                <a:spcPct val="97000"/>
              </a:lnSpc>
              <a:spcBef>
                <a:spcPts val="435"/>
              </a:spcBef>
              <a:spcAft>
                <a:spcPts val="696"/>
              </a:spcAft>
            </a:pPr>
            <a:r>
              <a:rPr lang="da-DK" sz="1500" kern="100" dirty="0">
                <a:solidFill>
                  <a:schemeClr val="accent1"/>
                </a:solidFill>
                <a:latin typeface="+mn-lt"/>
                <a:ea typeface="+mn-ea"/>
                <a:cs typeface="Calibri" panose="020F0502020204030204" pitchFamily="34" charset="0"/>
              </a:rPr>
              <a:t>Udarbejde taler til runde fødselsdagen, tekster til dating profiler, eksamensopgaver, </a:t>
            </a:r>
            <a:r>
              <a:rPr lang="da-DK" sz="1500" kern="100" dirty="0" err="1">
                <a:solidFill>
                  <a:schemeClr val="accent1"/>
                </a:solidFill>
                <a:latin typeface="+mn-lt"/>
                <a:ea typeface="+mn-ea"/>
                <a:cs typeface="Calibri" panose="020F0502020204030204" pitchFamily="34" charset="0"/>
              </a:rPr>
              <a:t>ppt</a:t>
            </a:r>
            <a:r>
              <a:rPr lang="da-DK" sz="1500" kern="100" dirty="0">
                <a:solidFill>
                  <a:schemeClr val="accent1"/>
                </a:solidFill>
                <a:latin typeface="+mn-lt"/>
                <a:ea typeface="+mn-ea"/>
                <a:cs typeface="Calibri" panose="020F0502020204030204" pitchFamily="34" charset="0"/>
              </a:rPr>
              <a:t>-præsentationer, osv. </a:t>
            </a:r>
          </a:p>
          <a:p>
            <a:pPr marL="596646" lvl="1" indent="-198882" defTabSz="795528">
              <a:lnSpc>
                <a:spcPct val="97000"/>
              </a:lnSpc>
              <a:spcBef>
                <a:spcPts val="435"/>
              </a:spcBef>
              <a:spcAft>
                <a:spcPts val="696"/>
              </a:spcAft>
            </a:pPr>
            <a:r>
              <a:rPr lang="da-DK" sz="1500" kern="100" dirty="0">
                <a:solidFill>
                  <a:schemeClr val="accent1"/>
                </a:solidFill>
                <a:latin typeface="+mn-lt"/>
                <a:ea typeface="+mn-ea"/>
                <a:cs typeface="Calibri" panose="020F0502020204030204" pitchFamily="34" charset="0"/>
              </a:rPr>
              <a:t>Etc.  </a:t>
            </a:r>
            <a:endParaRPr lang="da-DK" sz="1500" dirty="0"/>
          </a:p>
        </p:txBody>
      </p:sp>
      <p:pic>
        <p:nvPicPr>
          <p:cNvPr id="4" name="Billede 3">
            <a:extLst>
              <a:ext uri="{FF2B5EF4-FFF2-40B4-BE49-F238E27FC236}">
                <a16:creationId xmlns:a16="http://schemas.microsoft.com/office/drawing/2014/main" id="{BBDC18EE-0F66-8272-1554-48A7F35492F3}"/>
              </a:ext>
            </a:extLst>
          </p:cNvPr>
          <p:cNvPicPr>
            <a:picLocks noChangeAspect="1"/>
          </p:cNvPicPr>
          <p:nvPr/>
        </p:nvPicPr>
        <p:blipFill rotWithShape="1">
          <a:blip r:embed="rId2"/>
          <a:srcRect l="19152" r="17487"/>
          <a:stretch/>
        </p:blipFill>
        <p:spPr>
          <a:xfrm>
            <a:off x="9578087" y="1635629"/>
            <a:ext cx="1169361" cy="902663"/>
          </a:xfrm>
          <a:prstGeom prst="rect">
            <a:avLst/>
          </a:prstGeom>
          <a:ln>
            <a:solidFill>
              <a:schemeClr val="accent1"/>
            </a:solidFill>
          </a:ln>
        </p:spPr>
      </p:pic>
      <p:pic>
        <p:nvPicPr>
          <p:cNvPr id="5" name="Billede 4">
            <a:extLst>
              <a:ext uri="{FF2B5EF4-FFF2-40B4-BE49-F238E27FC236}">
                <a16:creationId xmlns:a16="http://schemas.microsoft.com/office/drawing/2014/main" id="{FE028814-F3A4-DB69-1115-84BBE5416F54}"/>
              </a:ext>
            </a:extLst>
          </p:cNvPr>
          <p:cNvPicPr>
            <a:picLocks noChangeAspect="1"/>
          </p:cNvPicPr>
          <p:nvPr/>
        </p:nvPicPr>
        <p:blipFill>
          <a:blip r:embed="rId3"/>
          <a:stretch>
            <a:fillRect/>
          </a:stretch>
        </p:blipFill>
        <p:spPr>
          <a:xfrm>
            <a:off x="9491808" y="3462446"/>
            <a:ext cx="1169361" cy="833108"/>
          </a:xfrm>
          <a:prstGeom prst="rect">
            <a:avLst/>
          </a:prstGeom>
          <a:ln>
            <a:solidFill>
              <a:schemeClr val="bg1"/>
            </a:solidFill>
          </a:ln>
        </p:spPr>
      </p:pic>
      <p:pic>
        <p:nvPicPr>
          <p:cNvPr id="6" name="Billede 5">
            <a:extLst>
              <a:ext uri="{FF2B5EF4-FFF2-40B4-BE49-F238E27FC236}">
                <a16:creationId xmlns:a16="http://schemas.microsoft.com/office/drawing/2014/main" id="{C8D2C876-E6C7-2F3B-28F6-0FC1540CC1AF}"/>
              </a:ext>
            </a:extLst>
          </p:cNvPr>
          <p:cNvPicPr>
            <a:picLocks noChangeAspect="1"/>
          </p:cNvPicPr>
          <p:nvPr/>
        </p:nvPicPr>
        <p:blipFill>
          <a:blip r:embed="rId4"/>
          <a:stretch>
            <a:fillRect/>
          </a:stretch>
        </p:blipFill>
        <p:spPr>
          <a:xfrm>
            <a:off x="9491808" y="4504949"/>
            <a:ext cx="1169361" cy="695818"/>
          </a:xfrm>
          <a:prstGeom prst="rect">
            <a:avLst/>
          </a:prstGeom>
          <a:ln>
            <a:solidFill>
              <a:schemeClr val="bg1"/>
            </a:solidFill>
          </a:ln>
        </p:spPr>
      </p:pic>
      <p:pic>
        <p:nvPicPr>
          <p:cNvPr id="7" name="Billede 6">
            <a:extLst>
              <a:ext uri="{FF2B5EF4-FFF2-40B4-BE49-F238E27FC236}">
                <a16:creationId xmlns:a16="http://schemas.microsoft.com/office/drawing/2014/main" id="{4BB12026-F983-1512-F179-6CF36468C0FB}"/>
              </a:ext>
            </a:extLst>
          </p:cNvPr>
          <p:cNvPicPr>
            <a:picLocks noChangeAspect="1"/>
          </p:cNvPicPr>
          <p:nvPr/>
        </p:nvPicPr>
        <p:blipFill>
          <a:blip r:embed="rId5"/>
          <a:stretch>
            <a:fillRect/>
          </a:stretch>
        </p:blipFill>
        <p:spPr>
          <a:xfrm>
            <a:off x="9578087" y="2878505"/>
            <a:ext cx="1169361" cy="316702"/>
          </a:xfrm>
          <a:prstGeom prst="rect">
            <a:avLst/>
          </a:prstGeom>
        </p:spPr>
      </p:pic>
      <p:pic>
        <p:nvPicPr>
          <p:cNvPr id="8" name="Billede 7">
            <a:extLst>
              <a:ext uri="{FF2B5EF4-FFF2-40B4-BE49-F238E27FC236}">
                <a16:creationId xmlns:a16="http://schemas.microsoft.com/office/drawing/2014/main" id="{E84DAD8D-6B80-9BBF-7AC7-C55BCF92EA59}"/>
              </a:ext>
            </a:extLst>
          </p:cNvPr>
          <p:cNvPicPr>
            <a:picLocks noChangeAspect="1"/>
          </p:cNvPicPr>
          <p:nvPr/>
        </p:nvPicPr>
        <p:blipFill>
          <a:blip r:embed="rId6"/>
          <a:stretch>
            <a:fillRect/>
          </a:stretch>
        </p:blipFill>
        <p:spPr>
          <a:xfrm>
            <a:off x="9541140" y="5286649"/>
            <a:ext cx="1120029" cy="560015"/>
          </a:xfrm>
          <a:prstGeom prst="rect">
            <a:avLst/>
          </a:prstGeom>
        </p:spPr>
      </p:pic>
    </p:spTree>
    <p:extLst>
      <p:ext uri="{BB962C8B-B14F-4D97-AF65-F5344CB8AC3E}">
        <p14:creationId xmlns:p14="http://schemas.microsoft.com/office/powerpoint/2010/main" val="280700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C29D3BF-547E-4540-B385-C1E341084A3D}"/>
              </a:ext>
            </a:extLst>
          </p:cNvPr>
          <p:cNvSpPr>
            <a:spLocks noGrp="1"/>
          </p:cNvSpPr>
          <p:nvPr>
            <p:ph type="pic" sz="quarter" idx="16"/>
          </p:nvPr>
        </p:nvSpPr>
        <p:spPr/>
        <p:txBody>
          <a:bodyPr/>
          <a:lstStyle/>
          <a:p>
            <a:endParaRPr lang="da-DK"/>
          </a:p>
        </p:txBody>
      </p:sp>
      <p:sp>
        <p:nvSpPr>
          <p:cNvPr id="11" name="Pladsholder til indhold 10">
            <a:extLst>
              <a:ext uri="{FF2B5EF4-FFF2-40B4-BE49-F238E27FC236}">
                <a16:creationId xmlns:a16="http://schemas.microsoft.com/office/drawing/2014/main" id="{AE3F3A8C-3AB2-4FA3-96BE-AA6E42EFE954}"/>
              </a:ext>
            </a:extLst>
          </p:cNvPr>
          <p:cNvSpPr>
            <a:spLocks noGrp="1"/>
          </p:cNvSpPr>
          <p:nvPr>
            <p:ph idx="13"/>
          </p:nvPr>
        </p:nvSpPr>
        <p:spPr>
          <a:xfrm>
            <a:off x="442800" y="1828800"/>
            <a:ext cx="8712218" cy="4114800"/>
          </a:xfrm>
        </p:spPr>
        <p:txBody>
          <a:bodyPr>
            <a:normAutofit/>
          </a:bodyPr>
          <a:lstStyle/>
          <a:p>
            <a:pPr marL="0" lvl="0" indent="0">
              <a:lnSpc>
                <a:spcPct val="107000"/>
              </a:lnSpc>
              <a:spcAft>
                <a:spcPts val="800"/>
              </a:spcAft>
              <a:buNone/>
            </a:pPr>
            <a:r>
              <a:rPr lang="da-DK" sz="3000" kern="100" dirty="0">
                <a:effectLst/>
                <a:latin typeface="+mj-lt"/>
                <a:ea typeface="Calibri" panose="020F0502020204030204" pitchFamily="34" charset="0"/>
                <a:cs typeface="Calibri" panose="020F0502020204030204" pitchFamily="34" charset="0"/>
              </a:rPr>
              <a:t>Forstå gabet mellem hvor virksomheden er i dag mht. digital omstilling og brug af data og teknologi, hvor modne er I og hvor I gerne vil være i fremtiden. </a:t>
            </a:r>
          </a:p>
          <a:p>
            <a:pPr marL="0" lvl="0" indent="0">
              <a:lnSpc>
                <a:spcPct val="107000"/>
              </a:lnSpc>
              <a:spcAft>
                <a:spcPts val="800"/>
              </a:spcAft>
              <a:buNone/>
            </a:pPr>
            <a:r>
              <a:rPr lang="da-DK" sz="3000" kern="100" dirty="0">
                <a:effectLst/>
                <a:latin typeface="+mj-lt"/>
                <a:ea typeface="Calibri" panose="020F0502020204030204" pitchFamily="34" charset="0"/>
                <a:cs typeface="Calibri" panose="020F0502020204030204" pitchFamily="34" charset="0"/>
              </a:rPr>
              <a:t>Så kender I udgangspunktet, og får en fælles forståelse for det fremtidige ambitionsniveau. </a:t>
            </a:r>
            <a:endParaRPr lang="da-DK" sz="3000" kern="100" dirty="0">
              <a:effectLst/>
              <a:latin typeface="+mj-lt"/>
              <a:ea typeface="Calibri" panose="020F0502020204030204" pitchFamily="34" charset="0"/>
              <a:cs typeface="Times New Roman" panose="02020603050405020304" pitchFamily="18" charset="0"/>
            </a:endParaRPr>
          </a:p>
          <a:p>
            <a:pPr marL="0" indent="0">
              <a:buNone/>
            </a:pPr>
            <a:endParaRPr lang="en-US" sz="3000" dirty="0">
              <a:latin typeface="+mj-lt"/>
              <a:cs typeface="Calibri Light" panose="020F0302020204030204" pitchFamily="34" charset="0"/>
            </a:endParaRPr>
          </a:p>
          <a:p>
            <a:pPr marL="0" indent="0">
              <a:buNone/>
            </a:pPr>
            <a:endParaRPr lang="en-US" sz="3000" dirty="0">
              <a:latin typeface="+mj-lt"/>
              <a:cs typeface="Calibri Light" panose="020F0302020204030204" pitchFamily="34" charset="0"/>
            </a:endParaRPr>
          </a:p>
        </p:txBody>
      </p:sp>
      <p:sp>
        <p:nvSpPr>
          <p:cNvPr id="10" name="Titel 9">
            <a:extLst>
              <a:ext uri="{FF2B5EF4-FFF2-40B4-BE49-F238E27FC236}">
                <a16:creationId xmlns:a16="http://schemas.microsoft.com/office/drawing/2014/main" id="{F9DF53A6-2518-41D7-9F90-EBEA0FEF2F68}"/>
              </a:ext>
            </a:extLst>
          </p:cNvPr>
          <p:cNvSpPr>
            <a:spLocks noGrp="1"/>
          </p:cNvSpPr>
          <p:nvPr>
            <p:ph type="title"/>
          </p:nvPr>
        </p:nvSpPr>
        <p:spPr/>
        <p:txBody>
          <a:bodyPr/>
          <a:lstStyle/>
          <a:p>
            <a:endParaRPr lang="da-DK" dirty="0"/>
          </a:p>
        </p:txBody>
      </p:sp>
      <p:pic>
        <p:nvPicPr>
          <p:cNvPr id="3" name="Picture 2" descr="Icon&#10;&#10;Description automatically generated">
            <a:extLst>
              <a:ext uri="{FF2B5EF4-FFF2-40B4-BE49-F238E27FC236}">
                <a16:creationId xmlns:a16="http://schemas.microsoft.com/office/drawing/2014/main" id="{024C4BA5-5864-47C6-B695-1386E40D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8925" y="339993"/>
            <a:ext cx="3251200" cy="3251200"/>
          </a:xfrm>
          <a:prstGeom prst="rect">
            <a:avLst/>
          </a:prstGeom>
        </p:spPr>
      </p:pic>
    </p:spTree>
    <p:extLst>
      <p:ext uri="{BB962C8B-B14F-4D97-AF65-F5344CB8AC3E}">
        <p14:creationId xmlns:p14="http://schemas.microsoft.com/office/powerpoint/2010/main" val="4012725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08120FD-9A76-4736-8EC6-47BFE278D0ED}"/>
              </a:ext>
            </a:extLst>
          </p:cNvPr>
          <p:cNvSpPr/>
          <p:nvPr/>
        </p:nvSpPr>
        <p:spPr>
          <a:xfrm>
            <a:off x="1723057" y="5316844"/>
            <a:ext cx="7190975" cy="109727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IBM Plex Sans"/>
              <a:ea typeface="+mn-ea"/>
              <a:cs typeface="+mn-cs"/>
            </a:endParaRPr>
          </a:p>
        </p:txBody>
      </p:sp>
      <p:sp>
        <p:nvSpPr>
          <p:cNvPr id="23" name="Rectangle 22">
            <a:extLst>
              <a:ext uri="{FF2B5EF4-FFF2-40B4-BE49-F238E27FC236}">
                <a16:creationId xmlns:a16="http://schemas.microsoft.com/office/drawing/2014/main" id="{66BDF934-3A07-43CB-859F-DDFBE8B1EC6E}"/>
              </a:ext>
            </a:extLst>
          </p:cNvPr>
          <p:cNvSpPr/>
          <p:nvPr/>
        </p:nvSpPr>
        <p:spPr>
          <a:xfrm>
            <a:off x="2375902" y="4221317"/>
            <a:ext cx="6538130" cy="109727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IBM Plex Sans"/>
              <a:ea typeface="+mn-ea"/>
              <a:cs typeface="+mn-cs"/>
            </a:endParaRPr>
          </a:p>
        </p:txBody>
      </p:sp>
      <p:sp>
        <p:nvSpPr>
          <p:cNvPr id="24" name="Rectangle 23">
            <a:extLst>
              <a:ext uri="{FF2B5EF4-FFF2-40B4-BE49-F238E27FC236}">
                <a16:creationId xmlns:a16="http://schemas.microsoft.com/office/drawing/2014/main" id="{7AD8C0C3-8EED-499F-9B1D-732B37DD22C8}"/>
              </a:ext>
            </a:extLst>
          </p:cNvPr>
          <p:cNvSpPr/>
          <p:nvPr/>
        </p:nvSpPr>
        <p:spPr>
          <a:xfrm>
            <a:off x="3110055" y="3118150"/>
            <a:ext cx="5803977" cy="11069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IBM Plex Sans"/>
              <a:ea typeface="+mn-ea"/>
              <a:cs typeface="+mn-cs"/>
            </a:endParaRPr>
          </a:p>
        </p:txBody>
      </p:sp>
      <p:sp>
        <p:nvSpPr>
          <p:cNvPr id="25" name="Rectangle 24">
            <a:extLst>
              <a:ext uri="{FF2B5EF4-FFF2-40B4-BE49-F238E27FC236}">
                <a16:creationId xmlns:a16="http://schemas.microsoft.com/office/drawing/2014/main" id="{37CC8398-8D6F-41B5-BEFB-02317A651055}"/>
              </a:ext>
            </a:extLst>
          </p:cNvPr>
          <p:cNvSpPr/>
          <p:nvPr/>
        </p:nvSpPr>
        <p:spPr>
          <a:xfrm>
            <a:off x="3695929" y="2019452"/>
            <a:ext cx="5218104" cy="109727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IBM Plex Sans"/>
              <a:ea typeface="+mn-ea"/>
              <a:cs typeface="+mn-cs"/>
            </a:endParaRPr>
          </a:p>
        </p:txBody>
      </p:sp>
      <p:sp>
        <p:nvSpPr>
          <p:cNvPr id="26" name="Rectangle 25">
            <a:extLst>
              <a:ext uri="{FF2B5EF4-FFF2-40B4-BE49-F238E27FC236}">
                <a16:creationId xmlns:a16="http://schemas.microsoft.com/office/drawing/2014/main" id="{4AE6EFB1-5A03-47C7-BD41-19998CDA66C8}"/>
              </a:ext>
            </a:extLst>
          </p:cNvPr>
          <p:cNvSpPr/>
          <p:nvPr/>
        </p:nvSpPr>
        <p:spPr>
          <a:xfrm>
            <a:off x="4588071" y="917822"/>
            <a:ext cx="4546044" cy="1097279"/>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IBM Plex Sans"/>
              <a:ea typeface="+mn-ea"/>
              <a:cs typeface="+mn-cs"/>
            </a:endParaRPr>
          </a:p>
        </p:txBody>
      </p:sp>
      <p:pic>
        <p:nvPicPr>
          <p:cNvPr id="32" name="Picture 31">
            <a:extLst>
              <a:ext uri="{FF2B5EF4-FFF2-40B4-BE49-F238E27FC236}">
                <a16:creationId xmlns:a16="http://schemas.microsoft.com/office/drawing/2014/main" id="{66C8C4F7-4981-964C-A80F-E564C04462C9}"/>
              </a:ext>
            </a:extLst>
          </p:cNvPr>
          <p:cNvPicPr>
            <a:picLocks noChangeAspect="1"/>
          </p:cNvPicPr>
          <p:nvPr/>
        </p:nvPicPr>
        <p:blipFill>
          <a:blip r:embed="rId3"/>
          <a:stretch>
            <a:fillRect/>
          </a:stretch>
        </p:blipFill>
        <p:spPr>
          <a:xfrm>
            <a:off x="1732893" y="5420581"/>
            <a:ext cx="885600" cy="885600"/>
          </a:xfrm>
          <a:prstGeom prst="rect">
            <a:avLst/>
          </a:prstGeom>
        </p:spPr>
      </p:pic>
      <p:pic>
        <p:nvPicPr>
          <p:cNvPr id="34" name="Picture 33">
            <a:extLst>
              <a:ext uri="{FF2B5EF4-FFF2-40B4-BE49-F238E27FC236}">
                <a16:creationId xmlns:a16="http://schemas.microsoft.com/office/drawing/2014/main" id="{27780347-575B-0143-8DF9-3DBECE8A24AE}"/>
              </a:ext>
            </a:extLst>
          </p:cNvPr>
          <p:cNvPicPr>
            <a:picLocks noChangeAspect="1"/>
          </p:cNvPicPr>
          <p:nvPr/>
        </p:nvPicPr>
        <p:blipFill>
          <a:blip r:embed="rId4"/>
          <a:stretch>
            <a:fillRect/>
          </a:stretch>
        </p:blipFill>
        <p:spPr>
          <a:xfrm>
            <a:off x="2316102" y="4320319"/>
            <a:ext cx="885600" cy="885600"/>
          </a:xfrm>
          <a:prstGeom prst="rect">
            <a:avLst/>
          </a:prstGeom>
        </p:spPr>
      </p:pic>
      <p:pic>
        <p:nvPicPr>
          <p:cNvPr id="36" name="Picture 35">
            <a:extLst>
              <a:ext uri="{FF2B5EF4-FFF2-40B4-BE49-F238E27FC236}">
                <a16:creationId xmlns:a16="http://schemas.microsoft.com/office/drawing/2014/main" id="{7B55F175-7E99-2244-9F02-8D3FBCFCCA4B}"/>
              </a:ext>
            </a:extLst>
          </p:cNvPr>
          <p:cNvPicPr>
            <a:picLocks noChangeAspect="1"/>
          </p:cNvPicPr>
          <p:nvPr/>
        </p:nvPicPr>
        <p:blipFill>
          <a:blip r:embed="rId5"/>
          <a:stretch>
            <a:fillRect/>
          </a:stretch>
        </p:blipFill>
        <p:spPr>
          <a:xfrm>
            <a:off x="3039665" y="3237100"/>
            <a:ext cx="885600" cy="885600"/>
          </a:xfrm>
          <a:prstGeom prst="rect">
            <a:avLst/>
          </a:prstGeom>
        </p:spPr>
      </p:pic>
      <p:pic>
        <p:nvPicPr>
          <p:cNvPr id="38" name="Picture 37">
            <a:extLst>
              <a:ext uri="{FF2B5EF4-FFF2-40B4-BE49-F238E27FC236}">
                <a16:creationId xmlns:a16="http://schemas.microsoft.com/office/drawing/2014/main" id="{08C67FB4-A634-AD41-AF96-62E5BA545DE3}"/>
              </a:ext>
            </a:extLst>
          </p:cNvPr>
          <p:cNvPicPr>
            <a:picLocks noChangeAspect="1"/>
          </p:cNvPicPr>
          <p:nvPr/>
        </p:nvPicPr>
        <p:blipFill>
          <a:blip r:embed="rId6"/>
          <a:stretch>
            <a:fillRect/>
          </a:stretch>
        </p:blipFill>
        <p:spPr>
          <a:xfrm>
            <a:off x="3563740" y="2095828"/>
            <a:ext cx="885600" cy="885600"/>
          </a:xfrm>
          <a:prstGeom prst="rect">
            <a:avLst/>
          </a:prstGeom>
        </p:spPr>
      </p:pic>
      <p:pic>
        <p:nvPicPr>
          <p:cNvPr id="40" name="Picture 39">
            <a:extLst>
              <a:ext uri="{FF2B5EF4-FFF2-40B4-BE49-F238E27FC236}">
                <a16:creationId xmlns:a16="http://schemas.microsoft.com/office/drawing/2014/main" id="{8F47CE09-33BD-D947-ACFA-CEB2E78DF0F2}"/>
              </a:ext>
            </a:extLst>
          </p:cNvPr>
          <p:cNvPicPr>
            <a:picLocks noChangeAspect="1"/>
          </p:cNvPicPr>
          <p:nvPr/>
        </p:nvPicPr>
        <p:blipFill>
          <a:blip r:embed="rId7"/>
          <a:stretch>
            <a:fillRect/>
          </a:stretch>
        </p:blipFill>
        <p:spPr>
          <a:xfrm>
            <a:off x="4496463" y="1026500"/>
            <a:ext cx="885600" cy="885600"/>
          </a:xfrm>
          <a:prstGeom prst="rect">
            <a:avLst/>
          </a:prstGeom>
        </p:spPr>
      </p:pic>
      <p:sp>
        <p:nvSpPr>
          <p:cNvPr id="42" name="TextBox 41">
            <a:extLst>
              <a:ext uri="{FF2B5EF4-FFF2-40B4-BE49-F238E27FC236}">
                <a16:creationId xmlns:a16="http://schemas.microsoft.com/office/drawing/2014/main" id="{395CBF22-D400-2042-BC88-64B70B3FA110}"/>
              </a:ext>
            </a:extLst>
          </p:cNvPr>
          <p:cNvSpPr txBox="1"/>
          <p:nvPr/>
        </p:nvSpPr>
        <p:spPr>
          <a:xfrm>
            <a:off x="5163357" y="928685"/>
            <a:ext cx="3335438" cy="1038618"/>
          </a:xfrm>
          <a:prstGeom prst="rect">
            <a:avLst/>
          </a:prstGeom>
          <a:noFill/>
        </p:spPr>
        <p:txBody>
          <a:bodyPr wrap="square" lIns="90000" rtlCol="0" anchor="ctr" anchorCtr="0">
            <a:spAutoFit/>
          </a:bodyPr>
          <a:lstStyle/>
          <a:p>
            <a:pPr lvl="0">
              <a:lnSpc>
                <a:spcPts val="1460"/>
              </a:lnSpc>
              <a:defRPr/>
            </a:pPr>
            <a:r>
              <a:rPr lang="en-GB" sz="1400" b="1" dirty="0">
                <a:solidFill>
                  <a:srgbClr val="114A61"/>
                </a:solidFill>
                <a:latin typeface="IBM Plex Serif"/>
                <a:cs typeface="Times New Roman" panose="02020603050405020304" pitchFamily="18" charset="0"/>
              </a:rPr>
              <a:t>Generation 5</a:t>
            </a:r>
          </a:p>
          <a:p>
            <a:pPr lvl="0">
              <a:lnSpc>
                <a:spcPts val="1460"/>
              </a:lnSpc>
              <a:defRPr/>
            </a:pPr>
            <a:r>
              <a:rPr lang="en-GB" sz="1000" b="1" dirty="0" err="1">
                <a:solidFill>
                  <a:srgbClr val="114A61"/>
                </a:solidFill>
                <a:cs typeface="Arial" panose="020B0604020202020204" pitchFamily="34" charset="0"/>
              </a:rPr>
              <a:t>Digitale</a:t>
            </a:r>
            <a:r>
              <a:rPr lang="en-GB" sz="1000" b="1" dirty="0">
                <a:solidFill>
                  <a:srgbClr val="114A61"/>
                </a:solidFill>
                <a:cs typeface="Arial" panose="020B0604020202020204" pitchFamily="34" charset="0"/>
              </a:rPr>
              <a:t> </a:t>
            </a:r>
            <a:r>
              <a:rPr lang="en-GB" sz="1000" b="1" dirty="0" err="1">
                <a:solidFill>
                  <a:srgbClr val="114A61"/>
                </a:solidFill>
                <a:cs typeface="Arial" panose="020B0604020202020204" pitchFamily="34" charset="0"/>
              </a:rPr>
              <a:t>teknologier</a:t>
            </a:r>
            <a:r>
              <a:rPr lang="en-GB" sz="1000" b="1" dirty="0">
                <a:solidFill>
                  <a:srgbClr val="114A61"/>
                </a:solidFill>
                <a:cs typeface="Arial" panose="020B0604020202020204" pitchFamily="34" charset="0"/>
              </a:rPr>
              <a:t> </a:t>
            </a:r>
            <a:r>
              <a:rPr lang="en-GB" sz="1000" b="1" dirty="0" err="1">
                <a:solidFill>
                  <a:srgbClr val="114A61"/>
                </a:solidFill>
                <a:cs typeface="Arial" panose="020B0604020202020204" pitchFamily="34" charset="0"/>
              </a:rPr>
              <a:t>til</a:t>
            </a:r>
            <a:r>
              <a:rPr lang="en-GB" sz="1000" b="1" dirty="0">
                <a:solidFill>
                  <a:srgbClr val="114A61"/>
                </a:solidFill>
                <a:cs typeface="Arial" panose="020B0604020202020204" pitchFamily="34" charset="0"/>
              </a:rPr>
              <a:t> </a:t>
            </a:r>
            <a:r>
              <a:rPr lang="en-GB" sz="1000" b="1" dirty="0" err="1">
                <a:solidFill>
                  <a:srgbClr val="114A61"/>
                </a:solidFill>
                <a:cs typeface="Arial" panose="020B0604020202020204" pitchFamily="34" charset="0"/>
              </a:rPr>
              <a:t>personaliserede</a:t>
            </a:r>
            <a:r>
              <a:rPr lang="en-GB" sz="1000" b="1" dirty="0">
                <a:solidFill>
                  <a:srgbClr val="114A61"/>
                </a:solidFill>
                <a:cs typeface="Arial" panose="020B0604020202020204" pitchFamily="34" charset="0"/>
              </a:rPr>
              <a:t> (</a:t>
            </a:r>
            <a:r>
              <a:rPr lang="en-GB" sz="1000" b="1" dirty="0" err="1">
                <a:solidFill>
                  <a:srgbClr val="114A61"/>
                </a:solidFill>
                <a:cs typeface="Arial" panose="020B0604020202020204" pitchFamily="34" charset="0"/>
              </a:rPr>
              <a:t>proaktive</a:t>
            </a:r>
            <a:r>
              <a:rPr lang="en-GB" sz="1000" b="1" dirty="0">
                <a:solidFill>
                  <a:srgbClr val="114A61"/>
                </a:solidFill>
                <a:cs typeface="Arial" panose="020B0604020202020204" pitchFamily="34" charset="0"/>
              </a:rPr>
              <a:t>) services</a:t>
            </a:r>
          </a:p>
          <a:p>
            <a:pPr lvl="0">
              <a:lnSpc>
                <a:spcPts val="1460"/>
              </a:lnSpc>
              <a:defRPr/>
            </a:pPr>
            <a:r>
              <a:rPr lang="en-GB" sz="1000" dirty="0" err="1">
                <a:solidFill>
                  <a:srgbClr val="114A61"/>
                </a:solidFill>
                <a:cs typeface="Arial" panose="020B0604020202020204" pitchFamily="34" charset="0"/>
              </a:rPr>
              <a:t>Dataetik</a:t>
            </a:r>
            <a:r>
              <a:rPr lang="en-GB" sz="1000" dirty="0">
                <a:solidFill>
                  <a:srgbClr val="114A61"/>
                </a:solidFill>
                <a:cs typeface="Arial" panose="020B0604020202020204" pitchFamily="34" charset="0"/>
              </a:rPr>
              <a:t>, </a:t>
            </a:r>
            <a:r>
              <a:rPr lang="en-GB" sz="1000" dirty="0" err="1">
                <a:solidFill>
                  <a:srgbClr val="114A61"/>
                </a:solidFill>
                <a:cs typeface="Arial" panose="020B0604020202020204" pitchFamily="34" charset="0"/>
              </a:rPr>
              <a:t>sikre</a:t>
            </a:r>
            <a:r>
              <a:rPr lang="en-GB" sz="1000" dirty="0">
                <a:solidFill>
                  <a:srgbClr val="114A61"/>
                </a:solidFill>
                <a:cs typeface="Arial" panose="020B0604020202020204" pitchFamily="34" charset="0"/>
              </a:rPr>
              <a:t> </a:t>
            </a:r>
            <a:r>
              <a:rPr lang="en-GB" sz="1000" dirty="0" err="1">
                <a:solidFill>
                  <a:srgbClr val="114A61"/>
                </a:solidFill>
                <a:cs typeface="Arial" panose="020B0604020202020204" pitchFamily="34" charset="0"/>
              </a:rPr>
              <a:t>datatransparens</a:t>
            </a:r>
            <a:r>
              <a:rPr lang="en-GB" sz="1000" dirty="0">
                <a:solidFill>
                  <a:srgbClr val="114A61"/>
                </a:solidFill>
                <a:cs typeface="Arial" panose="020B0604020202020204" pitchFamily="34" charset="0"/>
              </a:rPr>
              <a:t> </a:t>
            </a:r>
            <a:r>
              <a:rPr lang="en-GB" sz="1000" dirty="0" err="1">
                <a:solidFill>
                  <a:srgbClr val="114A61"/>
                </a:solidFill>
                <a:cs typeface="Arial" panose="020B0604020202020204" pitchFamily="34" charset="0"/>
              </a:rPr>
              <a:t>og</a:t>
            </a:r>
            <a:r>
              <a:rPr lang="en-GB" sz="1000" dirty="0">
                <a:solidFill>
                  <a:srgbClr val="114A61"/>
                </a:solidFill>
                <a:cs typeface="Arial" panose="020B0604020202020204" pitchFamily="34" charset="0"/>
              </a:rPr>
              <a:t> compliance – </a:t>
            </a:r>
            <a:r>
              <a:rPr lang="en-GB" sz="1000" dirty="0" err="1">
                <a:solidFill>
                  <a:srgbClr val="114A61"/>
                </a:solidFill>
                <a:cs typeface="Arial" panose="020B0604020202020204" pitchFamily="34" charset="0"/>
              </a:rPr>
              <a:t>forudsigelser</a:t>
            </a:r>
            <a:r>
              <a:rPr lang="en-GB" sz="1000" dirty="0">
                <a:solidFill>
                  <a:srgbClr val="114A61"/>
                </a:solidFill>
                <a:cs typeface="Arial" panose="020B0604020202020204" pitchFamily="34" charset="0"/>
              </a:rPr>
              <a:t> </a:t>
            </a:r>
            <a:r>
              <a:rPr lang="en-GB" sz="1000" dirty="0" err="1">
                <a:solidFill>
                  <a:srgbClr val="114A61"/>
                </a:solidFill>
                <a:cs typeface="Arial" panose="020B0604020202020204" pitchFamily="34" charset="0"/>
              </a:rPr>
              <a:t>og</a:t>
            </a:r>
            <a:r>
              <a:rPr lang="en-GB" sz="1000" dirty="0">
                <a:solidFill>
                  <a:srgbClr val="114A61"/>
                </a:solidFill>
                <a:cs typeface="Arial" panose="020B0604020202020204" pitchFamily="34" charset="0"/>
              </a:rPr>
              <a:t> </a:t>
            </a:r>
            <a:r>
              <a:rPr lang="en-GB" sz="1000" dirty="0" err="1">
                <a:solidFill>
                  <a:srgbClr val="114A61"/>
                </a:solidFill>
                <a:cs typeface="Arial" panose="020B0604020202020204" pitchFamily="34" charset="0"/>
              </a:rPr>
              <a:t>forebyggende</a:t>
            </a:r>
            <a:r>
              <a:rPr lang="en-GB" sz="1000" dirty="0">
                <a:solidFill>
                  <a:srgbClr val="114A61"/>
                </a:solidFill>
                <a:cs typeface="Arial" panose="020B0604020202020204" pitchFamily="34" charset="0"/>
              </a:rPr>
              <a:t> </a:t>
            </a:r>
            <a:r>
              <a:rPr lang="en-GB" sz="1000" dirty="0" err="1">
                <a:solidFill>
                  <a:srgbClr val="114A61"/>
                </a:solidFill>
                <a:cs typeface="Arial" panose="020B0604020202020204" pitchFamily="34" charset="0"/>
              </a:rPr>
              <a:t>handlinger</a:t>
            </a:r>
            <a:r>
              <a:rPr lang="en-GB" sz="1000" dirty="0">
                <a:solidFill>
                  <a:srgbClr val="114A61"/>
                </a:solidFill>
                <a:cs typeface="Arial" panose="020B0604020202020204" pitchFamily="34" charset="0"/>
              </a:rPr>
              <a:t> </a:t>
            </a:r>
          </a:p>
        </p:txBody>
      </p:sp>
      <p:sp>
        <p:nvSpPr>
          <p:cNvPr id="43" name="TextBox 42">
            <a:extLst>
              <a:ext uri="{FF2B5EF4-FFF2-40B4-BE49-F238E27FC236}">
                <a16:creationId xmlns:a16="http://schemas.microsoft.com/office/drawing/2014/main" id="{ADC2D1EF-84F4-1540-B8CC-1E4973F66130}"/>
              </a:ext>
            </a:extLst>
          </p:cNvPr>
          <p:cNvSpPr txBox="1"/>
          <p:nvPr/>
        </p:nvSpPr>
        <p:spPr>
          <a:xfrm>
            <a:off x="4275718" y="2049412"/>
            <a:ext cx="4277299" cy="1343125"/>
          </a:xfrm>
          <a:prstGeom prst="rect">
            <a:avLst/>
          </a:prstGeom>
          <a:noFill/>
        </p:spPr>
        <p:txBody>
          <a:bodyPr wrap="square" lIns="90000" rtlCol="0" anchor="ctr" anchorCtr="0">
            <a:spAutoFit/>
          </a:bodyPr>
          <a:lstStyle/>
          <a:p>
            <a:pPr lvl="0">
              <a:lnSpc>
                <a:spcPts val="1460"/>
              </a:lnSpc>
              <a:defRPr/>
            </a:pPr>
            <a:r>
              <a:rPr lang="en-GB" sz="1400" b="1" dirty="0">
                <a:solidFill>
                  <a:srgbClr val="114A61"/>
                </a:solidFill>
                <a:latin typeface="IBM Plex Serif"/>
                <a:cs typeface="Times New Roman" panose="02020603050405020304" pitchFamily="18" charset="0"/>
              </a:rPr>
              <a:t>Generation 4</a:t>
            </a:r>
          </a:p>
          <a:p>
            <a:pPr lvl="0">
              <a:lnSpc>
                <a:spcPts val="1460"/>
              </a:lnSpc>
              <a:defRPr/>
            </a:pPr>
            <a:r>
              <a:rPr lang="en-GB" sz="1000" b="1" dirty="0" err="1">
                <a:solidFill>
                  <a:schemeClr val="accent1"/>
                </a:solidFill>
                <a:cs typeface="Arial" panose="020B0604020202020204" pitchFamily="34" charset="0"/>
              </a:rPr>
              <a:t>Digitale</a:t>
            </a:r>
            <a:r>
              <a:rPr lang="en-GB" sz="1000" b="1" dirty="0">
                <a:solidFill>
                  <a:schemeClr val="accent1"/>
                </a:solidFill>
                <a:cs typeface="Arial" panose="020B0604020202020204" pitchFamily="34" charset="0"/>
              </a:rPr>
              <a:t> </a:t>
            </a:r>
            <a:r>
              <a:rPr lang="en-GB" sz="1000" b="1" dirty="0" err="1">
                <a:solidFill>
                  <a:schemeClr val="accent1"/>
                </a:solidFill>
                <a:cs typeface="Arial" panose="020B0604020202020204" pitchFamily="34" charset="0"/>
              </a:rPr>
              <a:t>teknologier</a:t>
            </a:r>
            <a:r>
              <a:rPr lang="en-GB" sz="1000" b="1" dirty="0">
                <a:solidFill>
                  <a:schemeClr val="accent1"/>
                </a:solidFill>
                <a:cs typeface="Arial" panose="020B0604020202020204" pitchFamily="34" charset="0"/>
              </a:rPr>
              <a:t> </a:t>
            </a:r>
            <a:r>
              <a:rPr lang="en-GB" sz="1000" b="1" dirty="0" err="1">
                <a:solidFill>
                  <a:schemeClr val="accent1"/>
                </a:solidFill>
                <a:cs typeface="Arial" panose="020B0604020202020204" pitchFamily="34" charset="0"/>
              </a:rPr>
              <a:t>til</a:t>
            </a:r>
            <a:r>
              <a:rPr lang="en-GB" sz="1000" b="1" dirty="0">
                <a:solidFill>
                  <a:schemeClr val="accent1"/>
                </a:solidFill>
                <a:cs typeface="Arial" panose="020B0604020202020204" pitchFamily="34" charset="0"/>
              </a:rPr>
              <a:t> </a:t>
            </a:r>
            <a:r>
              <a:rPr lang="en-GB" sz="1000" b="1" dirty="0" err="1">
                <a:solidFill>
                  <a:schemeClr val="accent1"/>
                </a:solidFill>
                <a:cs typeface="Arial" panose="020B0604020202020204" pitchFamily="34" charset="0"/>
              </a:rPr>
              <a:t>opfyldelse</a:t>
            </a:r>
            <a:r>
              <a:rPr lang="en-GB" sz="1000" b="1" dirty="0">
                <a:solidFill>
                  <a:schemeClr val="accent1"/>
                </a:solidFill>
                <a:cs typeface="Arial" panose="020B0604020202020204" pitchFamily="34" charset="0"/>
              </a:rPr>
              <a:t> </a:t>
            </a:r>
            <a:r>
              <a:rPr lang="en-GB" sz="1000" b="1" dirty="0" err="1">
                <a:solidFill>
                  <a:schemeClr val="accent1"/>
                </a:solidFill>
                <a:cs typeface="Arial" panose="020B0604020202020204" pitchFamily="34" charset="0"/>
              </a:rPr>
              <a:t>af</a:t>
            </a:r>
            <a:r>
              <a:rPr lang="en-GB" sz="1000" b="1" dirty="0">
                <a:solidFill>
                  <a:schemeClr val="accent1"/>
                </a:solidFill>
                <a:cs typeface="Arial" panose="020B0604020202020204" pitchFamily="34" charset="0"/>
              </a:rPr>
              <a:t> </a:t>
            </a:r>
            <a:r>
              <a:rPr lang="en-GB" sz="1000" b="1" dirty="0" err="1">
                <a:solidFill>
                  <a:schemeClr val="accent1"/>
                </a:solidFill>
                <a:cs typeface="Arial" panose="020B0604020202020204" pitchFamily="34" charset="0"/>
              </a:rPr>
              <a:t>kundens</a:t>
            </a:r>
            <a:r>
              <a:rPr lang="en-GB" sz="1000" b="1" dirty="0">
                <a:solidFill>
                  <a:schemeClr val="accent1"/>
                </a:solidFill>
                <a:cs typeface="Arial" panose="020B0604020202020204" pitchFamily="34" charset="0"/>
              </a:rPr>
              <a:t> </a:t>
            </a:r>
            <a:r>
              <a:rPr lang="en-GB" sz="1000" b="1" dirty="0" err="1">
                <a:solidFill>
                  <a:schemeClr val="accent1"/>
                </a:solidFill>
                <a:cs typeface="Arial" panose="020B0604020202020204" pitchFamily="34" charset="0"/>
              </a:rPr>
              <a:t>behov</a:t>
            </a:r>
            <a:r>
              <a:rPr lang="en-GB" sz="1000" b="1" dirty="0">
                <a:solidFill>
                  <a:schemeClr val="accent1"/>
                </a:solidFill>
                <a:cs typeface="Arial" panose="020B0604020202020204" pitchFamily="34" charset="0"/>
              </a:rPr>
              <a:t> </a:t>
            </a:r>
            <a:r>
              <a:rPr lang="en-GB" sz="1000" b="1" dirty="0" err="1">
                <a:solidFill>
                  <a:schemeClr val="accent1"/>
                </a:solidFill>
                <a:cs typeface="Arial" panose="020B0604020202020204" pitchFamily="34" charset="0"/>
              </a:rPr>
              <a:t>på</a:t>
            </a:r>
            <a:r>
              <a:rPr lang="en-GB" sz="1000" b="1" dirty="0">
                <a:solidFill>
                  <a:schemeClr val="accent1"/>
                </a:solidFill>
                <a:cs typeface="Arial" panose="020B0604020202020204" pitchFamily="34" charset="0"/>
              </a:rPr>
              <a:t> </a:t>
            </a:r>
            <a:r>
              <a:rPr lang="en-GB" sz="1000" b="1" dirty="0" err="1">
                <a:solidFill>
                  <a:schemeClr val="accent1"/>
                </a:solidFill>
                <a:cs typeface="Arial" panose="020B0604020202020204" pitchFamily="34" charset="0"/>
              </a:rPr>
              <a:t>sammenhængende</a:t>
            </a:r>
            <a:r>
              <a:rPr lang="en-GB" sz="1000" b="1" dirty="0">
                <a:solidFill>
                  <a:schemeClr val="accent1"/>
                </a:solidFill>
                <a:cs typeface="Arial" panose="020B0604020202020204" pitchFamily="34" charset="0"/>
              </a:rPr>
              <a:t> </a:t>
            </a:r>
            <a:r>
              <a:rPr lang="en-GB" sz="1000" b="1" dirty="0" err="1">
                <a:solidFill>
                  <a:schemeClr val="accent1"/>
                </a:solidFill>
                <a:cs typeface="Arial" panose="020B0604020202020204" pitchFamily="34" charset="0"/>
              </a:rPr>
              <a:t>måder</a:t>
            </a:r>
            <a:r>
              <a:rPr lang="en-GB" sz="1000" b="1" dirty="0">
                <a:solidFill>
                  <a:schemeClr val="accent1"/>
                </a:solidFill>
                <a:cs typeface="Arial" panose="020B0604020202020204" pitchFamily="34" charset="0"/>
              </a:rPr>
              <a:t> </a:t>
            </a:r>
          </a:p>
          <a:p>
            <a:r>
              <a:rPr lang="da-DK" sz="1000" dirty="0" err="1">
                <a:solidFill>
                  <a:schemeClr val="accent1"/>
                </a:solidFill>
              </a:rPr>
              <a:t>Interorganisatoriske</a:t>
            </a:r>
            <a:r>
              <a:rPr lang="da-DK" sz="1000" dirty="0">
                <a:solidFill>
                  <a:schemeClr val="accent1"/>
                </a:solidFill>
              </a:rPr>
              <a:t> metadata, sikkerhed, dataejerskab samt data værdiansættelse – nye mønstre og sammenhænge </a:t>
            </a:r>
          </a:p>
          <a:p>
            <a:pPr lvl="0">
              <a:lnSpc>
                <a:spcPts val="1460"/>
              </a:lnSpc>
              <a:defRPr/>
            </a:pPr>
            <a:endParaRPr lang="en-GB" sz="900" b="1" i="1" dirty="0">
              <a:solidFill>
                <a:srgbClr val="114A61"/>
              </a:solidFill>
              <a:cs typeface="Arial" panose="020B0604020202020204" pitchFamily="34" charset="0"/>
            </a:endParaRPr>
          </a:p>
          <a:p>
            <a:pPr lvl="0">
              <a:lnSpc>
                <a:spcPts val="1460"/>
              </a:lnSpc>
              <a:defRPr/>
            </a:pPr>
            <a:endParaRPr lang="en-GB" sz="900" dirty="0">
              <a:solidFill>
                <a:srgbClr val="114A61"/>
              </a:solidFill>
              <a:cs typeface="Arial" panose="020B0604020202020204" pitchFamily="34" charset="0"/>
            </a:endParaRPr>
          </a:p>
        </p:txBody>
      </p:sp>
      <p:sp>
        <p:nvSpPr>
          <p:cNvPr id="44" name="TextBox 43">
            <a:extLst>
              <a:ext uri="{FF2B5EF4-FFF2-40B4-BE49-F238E27FC236}">
                <a16:creationId xmlns:a16="http://schemas.microsoft.com/office/drawing/2014/main" id="{9B451C5A-2D40-394F-82E2-D9CF22CF0D2B}"/>
              </a:ext>
            </a:extLst>
          </p:cNvPr>
          <p:cNvSpPr txBox="1"/>
          <p:nvPr/>
        </p:nvSpPr>
        <p:spPr>
          <a:xfrm>
            <a:off x="3803979" y="3263806"/>
            <a:ext cx="4693515" cy="1035348"/>
          </a:xfrm>
          <a:prstGeom prst="rect">
            <a:avLst/>
          </a:prstGeom>
          <a:noFill/>
        </p:spPr>
        <p:txBody>
          <a:bodyPr wrap="square" lIns="90000" rtlCol="0" anchor="ctr" anchorCtr="0">
            <a:spAutoFit/>
          </a:bodyPr>
          <a:lstStyle/>
          <a:p>
            <a:pPr lvl="0">
              <a:lnSpc>
                <a:spcPts val="1460"/>
              </a:lnSpc>
              <a:defRPr/>
            </a:pPr>
            <a:r>
              <a:rPr lang="en-GB" sz="1400" b="1" dirty="0">
                <a:solidFill>
                  <a:srgbClr val="FFFFFF"/>
                </a:solidFill>
                <a:latin typeface="IBM Plex Serif"/>
                <a:cs typeface="Times New Roman" panose="02020603050405020304" pitchFamily="18" charset="0"/>
              </a:rPr>
              <a:t>Generation 3</a:t>
            </a:r>
          </a:p>
          <a:p>
            <a:pPr lvl="0">
              <a:lnSpc>
                <a:spcPts val="1460"/>
              </a:lnSpc>
              <a:defRPr/>
            </a:pPr>
            <a:r>
              <a:rPr lang="en-GB" sz="1000" b="1" dirty="0" err="1">
                <a:solidFill>
                  <a:srgbClr val="FFFFFF"/>
                </a:solidFill>
                <a:cs typeface="Arial" panose="020B0604020202020204" pitchFamily="34" charset="0"/>
              </a:rPr>
              <a:t>Digitale</a:t>
            </a:r>
            <a:r>
              <a:rPr lang="en-GB" sz="1000" b="1" dirty="0">
                <a:solidFill>
                  <a:srgbClr val="FFFFFF"/>
                </a:solidFill>
                <a:cs typeface="Arial" panose="020B0604020202020204" pitchFamily="34" charset="0"/>
              </a:rPr>
              <a:t> </a:t>
            </a:r>
            <a:r>
              <a:rPr lang="en-GB" sz="1000" b="1" dirty="0" err="1">
                <a:solidFill>
                  <a:srgbClr val="FFFFFF"/>
                </a:solidFill>
                <a:cs typeface="Arial" panose="020B0604020202020204" pitchFamily="34" charset="0"/>
              </a:rPr>
              <a:t>teknologier</a:t>
            </a:r>
            <a:r>
              <a:rPr lang="en-GB" sz="1000" b="1" dirty="0">
                <a:solidFill>
                  <a:srgbClr val="FFFFFF"/>
                </a:solidFill>
                <a:cs typeface="Arial" panose="020B0604020202020204" pitchFamily="34" charset="0"/>
              </a:rPr>
              <a:t> </a:t>
            </a:r>
            <a:r>
              <a:rPr lang="en-GB" sz="1000" b="1" dirty="0" err="1">
                <a:solidFill>
                  <a:srgbClr val="FFFFFF"/>
                </a:solidFill>
                <a:cs typeface="Arial" panose="020B0604020202020204" pitchFamily="34" charset="0"/>
              </a:rPr>
              <a:t>til</a:t>
            </a:r>
            <a:r>
              <a:rPr lang="en-GB" sz="1000" b="1" dirty="0">
                <a:solidFill>
                  <a:srgbClr val="FFFFFF"/>
                </a:solidFill>
                <a:cs typeface="Arial" panose="020B0604020202020204" pitchFamily="34" charset="0"/>
              </a:rPr>
              <a:t> nye service </a:t>
            </a:r>
            <a:r>
              <a:rPr lang="en-GB" sz="1000" b="1" dirty="0" err="1">
                <a:solidFill>
                  <a:srgbClr val="FFFFFF"/>
                </a:solidFill>
                <a:cs typeface="Arial" panose="020B0604020202020204" pitchFamily="34" charset="0"/>
              </a:rPr>
              <a:t>og</a:t>
            </a:r>
            <a:r>
              <a:rPr lang="en-GB" sz="1000" b="1" dirty="0">
                <a:solidFill>
                  <a:srgbClr val="FFFFFF"/>
                </a:solidFill>
                <a:cs typeface="Arial" panose="020B0604020202020204" pitchFamily="34" charset="0"/>
              </a:rPr>
              <a:t> </a:t>
            </a:r>
            <a:r>
              <a:rPr lang="en-GB" sz="1000" b="1" dirty="0" err="1">
                <a:solidFill>
                  <a:srgbClr val="FFFFFF"/>
                </a:solidFill>
                <a:cs typeface="Arial" panose="020B0604020202020204" pitchFamily="34" charset="0"/>
              </a:rPr>
              <a:t>produkter</a:t>
            </a:r>
            <a:r>
              <a:rPr lang="en-GB" sz="1000" b="1" dirty="0">
                <a:solidFill>
                  <a:srgbClr val="FFFFFF"/>
                </a:solidFill>
                <a:cs typeface="Arial" panose="020B0604020202020204" pitchFamily="34" charset="0"/>
              </a:rPr>
              <a:t> </a:t>
            </a:r>
            <a:r>
              <a:rPr lang="en-GB" sz="1000" b="1" dirty="0" err="1">
                <a:solidFill>
                  <a:srgbClr val="FFFFFF"/>
                </a:solidFill>
                <a:cs typeface="Arial" panose="020B0604020202020204" pitchFamily="34" charset="0"/>
              </a:rPr>
              <a:t>eller</a:t>
            </a:r>
            <a:r>
              <a:rPr lang="en-GB" sz="1000" b="1" dirty="0">
                <a:solidFill>
                  <a:srgbClr val="FFFFFF"/>
                </a:solidFill>
                <a:cs typeface="Arial" panose="020B0604020202020204" pitchFamily="34" charset="0"/>
              </a:rPr>
              <a:t> </a:t>
            </a:r>
            <a:r>
              <a:rPr lang="en-GB" sz="1000" b="1" dirty="0" err="1">
                <a:solidFill>
                  <a:srgbClr val="FFFFFF"/>
                </a:solidFill>
                <a:cs typeface="Arial" panose="020B0604020202020204" pitchFamily="34" charset="0"/>
              </a:rPr>
              <a:t>på</a:t>
            </a:r>
            <a:r>
              <a:rPr lang="en-GB" sz="1000" b="1" dirty="0">
                <a:solidFill>
                  <a:srgbClr val="FFFFFF"/>
                </a:solidFill>
                <a:cs typeface="Arial" panose="020B0604020202020204" pitchFamily="34" charset="0"/>
              </a:rPr>
              <a:t> nye </a:t>
            </a:r>
            <a:r>
              <a:rPr lang="en-GB" sz="1000" b="1" dirty="0" err="1">
                <a:solidFill>
                  <a:srgbClr val="FFFFFF"/>
                </a:solidFill>
                <a:cs typeface="Arial" panose="020B0604020202020204" pitchFamily="34" charset="0"/>
              </a:rPr>
              <a:t>måder</a:t>
            </a:r>
            <a:endParaRPr lang="en-GB" sz="1000" b="1" dirty="0">
              <a:solidFill>
                <a:srgbClr val="FFFFFF"/>
              </a:solidFill>
              <a:cs typeface="Arial" panose="020B0604020202020204" pitchFamily="34" charset="0"/>
            </a:endParaRPr>
          </a:p>
          <a:p>
            <a:pPr lvl="0">
              <a:lnSpc>
                <a:spcPts val="1460"/>
              </a:lnSpc>
              <a:defRPr/>
            </a:pPr>
            <a:r>
              <a:rPr lang="en-GB" sz="1000" dirty="0" err="1">
                <a:solidFill>
                  <a:srgbClr val="FFFFFF"/>
                </a:solidFill>
                <a:cs typeface="Arial" panose="020B0604020202020204" pitchFamily="34" charset="0"/>
              </a:rPr>
              <a:t>Sikre</a:t>
            </a:r>
            <a:r>
              <a:rPr lang="en-GB"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overholdelse</a:t>
            </a:r>
            <a:r>
              <a:rPr lang="en-GB"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af</a:t>
            </a:r>
            <a:r>
              <a:rPr lang="en-GB"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lovgivning</a:t>
            </a:r>
            <a:r>
              <a:rPr lang="en-GB" sz="1000" dirty="0">
                <a:solidFill>
                  <a:srgbClr val="FFFFFF"/>
                </a:solidFill>
                <a:cs typeface="Arial" panose="020B0604020202020204" pitchFamily="34" charset="0"/>
              </a:rPr>
              <a:t> om </a:t>
            </a:r>
            <a:r>
              <a:rPr lang="en-GB" sz="1000" dirty="0" err="1">
                <a:solidFill>
                  <a:srgbClr val="FFFFFF"/>
                </a:solidFill>
                <a:cs typeface="Arial" panose="020B0604020202020204" pitchFamily="34" charset="0"/>
              </a:rPr>
              <a:t>indsamling</a:t>
            </a:r>
            <a:r>
              <a:rPr lang="en-GB"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opbevaring</a:t>
            </a:r>
            <a:r>
              <a:rPr lang="en-GB"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og</a:t>
            </a:r>
            <a:r>
              <a:rPr lang="en-GB"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brug</a:t>
            </a:r>
            <a:r>
              <a:rPr lang="en-GB"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af</a:t>
            </a:r>
            <a:r>
              <a:rPr lang="en-GB"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kunde</a:t>
            </a:r>
            <a:r>
              <a:rPr lang="en-GB" sz="1000" dirty="0">
                <a:solidFill>
                  <a:srgbClr val="FFFFFF"/>
                </a:solidFill>
                <a:cs typeface="Arial" panose="020B0604020202020204" pitchFamily="34" charset="0"/>
              </a:rPr>
              <a:t>)data</a:t>
            </a:r>
          </a:p>
          <a:p>
            <a:pPr lvl="0">
              <a:lnSpc>
                <a:spcPts val="1460"/>
              </a:lnSpc>
              <a:defRPr/>
            </a:pPr>
            <a:endParaRPr lang="en-GB" sz="900" dirty="0">
              <a:solidFill>
                <a:srgbClr val="FFFFFF"/>
              </a:solidFill>
              <a:cs typeface="Arial" panose="020B0604020202020204" pitchFamily="34" charset="0"/>
            </a:endParaRPr>
          </a:p>
        </p:txBody>
      </p:sp>
      <p:sp>
        <p:nvSpPr>
          <p:cNvPr id="45" name="TextBox 44">
            <a:extLst>
              <a:ext uri="{FF2B5EF4-FFF2-40B4-BE49-F238E27FC236}">
                <a16:creationId xmlns:a16="http://schemas.microsoft.com/office/drawing/2014/main" id="{6E3AB415-D5E7-DE43-870A-E4538951D8A3}"/>
              </a:ext>
            </a:extLst>
          </p:cNvPr>
          <p:cNvSpPr txBox="1"/>
          <p:nvPr/>
        </p:nvSpPr>
        <p:spPr>
          <a:xfrm>
            <a:off x="3132581" y="4440256"/>
            <a:ext cx="5099838" cy="650627"/>
          </a:xfrm>
          <a:prstGeom prst="rect">
            <a:avLst/>
          </a:prstGeom>
          <a:noFill/>
        </p:spPr>
        <p:txBody>
          <a:bodyPr wrap="square" lIns="90000" rtlCol="0" anchor="ctr" anchorCtr="0">
            <a:spAutoFit/>
          </a:bodyPr>
          <a:lstStyle/>
          <a:p>
            <a:pPr lvl="0">
              <a:lnSpc>
                <a:spcPts val="1460"/>
              </a:lnSpc>
              <a:defRPr/>
            </a:pPr>
            <a:r>
              <a:rPr lang="en-GB" sz="1400" b="1" dirty="0">
                <a:solidFill>
                  <a:srgbClr val="FFFFFF"/>
                </a:solidFill>
                <a:latin typeface="IBM Plex Serif"/>
                <a:cs typeface="Times New Roman" panose="02020603050405020304" pitchFamily="18" charset="0"/>
              </a:rPr>
              <a:t>Generation 2</a:t>
            </a:r>
          </a:p>
          <a:p>
            <a:pPr lvl="0">
              <a:lnSpc>
                <a:spcPts val="1460"/>
              </a:lnSpc>
              <a:defRPr/>
            </a:pPr>
            <a:r>
              <a:rPr lang="en-GB" sz="1000" b="1" dirty="0" err="1">
                <a:solidFill>
                  <a:srgbClr val="FFFFFF"/>
                </a:solidFill>
                <a:cs typeface="Arial" panose="020B0604020202020204" pitchFamily="34" charset="0"/>
              </a:rPr>
              <a:t>Digitale</a:t>
            </a:r>
            <a:r>
              <a:rPr lang="en-GB" sz="1000" b="1" dirty="0">
                <a:solidFill>
                  <a:srgbClr val="FFFFFF"/>
                </a:solidFill>
                <a:cs typeface="Arial" panose="020B0604020202020204" pitchFamily="34" charset="0"/>
              </a:rPr>
              <a:t> </a:t>
            </a:r>
            <a:r>
              <a:rPr lang="en-GB" sz="1000" b="1" dirty="0" err="1">
                <a:solidFill>
                  <a:srgbClr val="FFFFFF"/>
                </a:solidFill>
                <a:cs typeface="Arial" panose="020B0604020202020204" pitchFamily="34" charset="0"/>
              </a:rPr>
              <a:t>teknologier</a:t>
            </a:r>
            <a:r>
              <a:rPr lang="en-GB" sz="1000" b="1" dirty="0">
                <a:solidFill>
                  <a:srgbClr val="FFFFFF"/>
                </a:solidFill>
                <a:cs typeface="Arial" panose="020B0604020202020204" pitchFamily="34" charset="0"/>
              </a:rPr>
              <a:t> </a:t>
            </a:r>
            <a:r>
              <a:rPr lang="en-GB" sz="1000" b="1" dirty="0" err="1">
                <a:solidFill>
                  <a:srgbClr val="FFFFFF"/>
                </a:solidFill>
                <a:cs typeface="Arial" panose="020B0604020202020204" pitchFamily="34" charset="0"/>
              </a:rPr>
              <a:t>til</a:t>
            </a:r>
            <a:r>
              <a:rPr lang="en-GB" sz="1000" b="1" dirty="0">
                <a:solidFill>
                  <a:srgbClr val="FFFFFF"/>
                </a:solidFill>
                <a:cs typeface="Arial" panose="020B0604020202020204" pitchFamily="34" charset="0"/>
              </a:rPr>
              <a:t> </a:t>
            </a:r>
            <a:r>
              <a:rPr lang="en-GB" sz="1000" b="1" dirty="0" err="1">
                <a:solidFill>
                  <a:srgbClr val="FFFFFF"/>
                </a:solidFill>
                <a:cs typeface="Arial" panose="020B0604020202020204" pitchFamily="34" charset="0"/>
              </a:rPr>
              <a:t>effektivisering</a:t>
            </a:r>
            <a:endParaRPr lang="en-GB" sz="1000" b="1" dirty="0">
              <a:solidFill>
                <a:srgbClr val="FFFFFF"/>
              </a:solidFill>
              <a:cs typeface="Arial" panose="020B0604020202020204" pitchFamily="34" charset="0"/>
            </a:endParaRPr>
          </a:p>
          <a:p>
            <a:pPr lvl="0">
              <a:lnSpc>
                <a:spcPts val="1460"/>
              </a:lnSpc>
              <a:defRPr/>
            </a:pPr>
            <a:r>
              <a:rPr lang="en-GB" sz="1000" dirty="0" err="1">
                <a:solidFill>
                  <a:srgbClr val="FFFFFF"/>
                </a:solidFill>
                <a:cs typeface="Arial" panose="020B0604020202020204" pitchFamily="34" charset="0"/>
              </a:rPr>
              <a:t>Sikre</a:t>
            </a:r>
            <a:r>
              <a:rPr lang="en-GB"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ensartet</a:t>
            </a:r>
            <a:r>
              <a:rPr lang="en-GB"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datakvalitet</a:t>
            </a:r>
            <a:r>
              <a:rPr lang="en-GB"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og</a:t>
            </a:r>
            <a:r>
              <a:rPr lang="en-GB"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kompetencer</a:t>
            </a:r>
            <a:r>
              <a:rPr lang="en-GB"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til</a:t>
            </a:r>
            <a:r>
              <a:rPr lang="en-GB"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udnyttelse</a:t>
            </a:r>
            <a:r>
              <a:rPr lang="en-GB"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af</a:t>
            </a:r>
            <a:r>
              <a:rPr lang="en-GB" sz="1000" dirty="0">
                <a:solidFill>
                  <a:srgbClr val="FFFFFF"/>
                </a:solidFill>
                <a:cs typeface="Arial" panose="020B0604020202020204" pitchFamily="34" charset="0"/>
              </a:rPr>
              <a:t> </a:t>
            </a:r>
            <a:r>
              <a:rPr lang="en-GB" sz="1000" dirty="0" err="1">
                <a:solidFill>
                  <a:srgbClr val="FFFFFF"/>
                </a:solidFill>
                <a:cs typeface="Arial" panose="020B0604020202020204" pitchFamily="34" charset="0"/>
              </a:rPr>
              <a:t>ledelsesinformation</a:t>
            </a:r>
            <a:r>
              <a:rPr lang="en-GB" sz="1000" dirty="0">
                <a:solidFill>
                  <a:srgbClr val="FFFFFF"/>
                </a:solidFill>
                <a:cs typeface="Arial" panose="020B0604020202020204" pitchFamily="34" charset="0"/>
              </a:rPr>
              <a:t>  </a:t>
            </a:r>
          </a:p>
        </p:txBody>
      </p:sp>
      <p:sp>
        <p:nvSpPr>
          <p:cNvPr id="47" name="TextBox 46">
            <a:extLst>
              <a:ext uri="{FF2B5EF4-FFF2-40B4-BE49-F238E27FC236}">
                <a16:creationId xmlns:a16="http://schemas.microsoft.com/office/drawing/2014/main" id="{5DF6AF41-F67E-064B-9BEE-31BCA1FD33C1}"/>
              </a:ext>
            </a:extLst>
          </p:cNvPr>
          <p:cNvSpPr txBox="1"/>
          <p:nvPr/>
        </p:nvSpPr>
        <p:spPr>
          <a:xfrm>
            <a:off x="2439761" y="5526062"/>
            <a:ext cx="6741348" cy="650627"/>
          </a:xfrm>
          <a:prstGeom prst="rect">
            <a:avLst/>
          </a:prstGeom>
          <a:noFill/>
        </p:spPr>
        <p:txBody>
          <a:bodyPr wrap="square" lIns="90000" tIns="45720" rIns="91440" bIns="45720" rtlCol="0" anchor="ctr" anchorCtr="0">
            <a:spAutoFit/>
          </a:bodyPr>
          <a:lstStyle/>
          <a:p>
            <a:pPr lvl="0">
              <a:lnSpc>
                <a:spcPts val="1460"/>
              </a:lnSpc>
              <a:defRPr/>
            </a:pPr>
            <a:r>
              <a:rPr lang="en-GB" sz="1400" b="1" dirty="0">
                <a:solidFill>
                  <a:srgbClr val="FFFFFF"/>
                </a:solidFill>
                <a:latin typeface="IBM Plex Serif"/>
                <a:cs typeface="Times New Roman" panose="02020603050405020304" pitchFamily="18" charset="0"/>
              </a:rPr>
              <a:t>Generation 1</a:t>
            </a:r>
          </a:p>
          <a:p>
            <a:pPr lvl="0">
              <a:lnSpc>
                <a:spcPts val="1460"/>
              </a:lnSpc>
              <a:defRPr/>
            </a:pPr>
            <a:r>
              <a:rPr lang="en-GB" sz="1000" b="1" dirty="0" err="1">
                <a:solidFill>
                  <a:srgbClr val="FFFFFF"/>
                </a:solidFill>
                <a:cs typeface="Arial" panose="020B0604020202020204" pitchFamily="34" charset="0"/>
              </a:rPr>
              <a:t>Digitale</a:t>
            </a:r>
            <a:r>
              <a:rPr lang="en-GB" sz="1000" b="1" dirty="0">
                <a:solidFill>
                  <a:srgbClr val="FFFFFF"/>
                </a:solidFill>
                <a:cs typeface="Arial" panose="020B0604020202020204" pitchFamily="34" charset="0"/>
              </a:rPr>
              <a:t> </a:t>
            </a:r>
            <a:r>
              <a:rPr lang="en-GB" sz="1000" b="1" dirty="0" err="1">
                <a:solidFill>
                  <a:srgbClr val="FFFFFF"/>
                </a:solidFill>
                <a:cs typeface="Arial" panose="020B0604020202020204" pitchFamily="34" charset="0"/>
              </a:rPr>
              <a:t>teknologier</a:t>
            </a:r>
            <a:r>
              <a:rPr lang="en-GB" sz="1000" b="1" dirty="0">
                <a:solidFill>
                  <a:srgbClr val="FFFFFF"/>
                </a:solidFill>
                <a:cs typeface="Arial" panose="020B0604020202020204" pitchFamily="34" charset="0"/>
              </a:rPr>
              <a:t> </a:t>
            </a:r>
            <a:r>
              <a:rPr lang="en-GB" sz="1000" b="1" dirty="0" err="1">
                <a:solidFill>
                  <a:srgbClr val="FFFFFF"/>
                </a:solidFill>
                <a:cs typeface="Arial" panose="020B0604020202020204" pitchFamily="34" charset="0"/>
              </a:rPr>
              <a:t>til</a:t>
            </a:r>
            <a:r>
              <a:rPr lang="en-GB" sz="1000" b="1" dirty="0">
                <a:solidFill>
                  <a:srgbClr val="FFFFFF"/>
                </a:solidFill>
                <a:cs typeface="Arial" panose="020B0604020202020204" pitchFamily="34" charset="0"/>
              </a:rPr>
              <a:t> </a:t>
            </a:r>
            <a:r>
              <a:rPr lang="en-GB" sz="1000" b="1" dirty="0" err="1">
                <a:solidFill>
                  <a:srgbClr val="FFFFFF"/>
                </a:solidFill>
                <a:cs typeface="Arial" panose="020B0604020202020204" pitchFamily="34" charset="0"/>
              </a:rPr>
              <a:t>eksisterende</a:t>
            </a:r>
            <a:r>
              <a:rPr lang="en-GB" sz="1000" b="1" dirty="0">
                <a:solidFill>
                  <a:srgbClr val="FFFFFF"/>
                </a:solidFill>
                <a:cs typeface="Arial" panose="020B0604020202020204" pitchFamily="34" charset="0"/>
              </a:rPr>
              <a:t> </a:t>
            </a:r>
            <a:r>
              <a:rPr lang="en-GB" sz="1000" b="1" dirty="0" err="1">
                <a:solidFill>
                  <a:srgbClr val="FFFFFF"/>
                </a:solidFill>
                <a:cs typeface="Arial" panose="020B0604020202020204" pitchFamily="34" charset="0"/>
              </a:rPr>
              <a:t>praksis</a:t>
            </a:r>
            <a:endParaRPr lang="en-GB" sz="1000" b="1" dirty="0">
              <a:solidFill>
                <a:srgbClr val="FFFFFF"/>
              </a:solidFill>
              <a:cs typeface="Arial" panose="020B0604020202020204" pitchFamily="34" charset="0"/>
            </a:endParaRPr>
          </a:p>
          <a:p>
            <a:pPr lvl="0">
              <a:lnSpc>
                <a:spcPts val="1460"/>
              </a:lnSpc>
              <a:defRPr/>
            </a:pPr>
            <a:r>
              <a:rPr lang="en-GB" sz="1000" dirty="0">
                <a:solidFill>
                  <a:srgbClr val="FFFFFF"/>
                </a:solidFill>
                <a:cs typeface="Arial"/>
              </a:rPr>
              <a:t>Data ligger </a:t>
            </a:r>
            <a:r>
              <a:rPr lang="en-GB" sz="1000" dirty="0" err="1">
                <a:solidFill>
                  <a:srgbClr val="FFFFFF"/>
                </a:solidFill>
                <a:cs typeface="Arial"/>
              </a:rPr>
              <a:t>spredt</a:t>
            </a:r>
            <a:r>
              <a:rPr lang="en-GB" sz="1000" dirty="0">
                <a:solidFill>
                  <a:srgbClr val="FFFFFF"/>
                </a:solidFill>
                <a:cs typeface="Arial"/>
              </a:rPr>
              <a:t> </a:t>
            </a:r>
            <a:r>
              <a:rPr lang="en-GB" sz="1000" dirty="0" err="1">
                <a:solidFill>
                  <a:srgbClr val="FFFFFF"/>
                </a:solidFill>
                <a:cs typeface="Arial"/>
              </a:rPr>
              <a:t>i</a:t>
            </a:r>
            <a:r>
              <a:rPr lang="en-GB" sz="1000" dirty="0">
                <a:solidFill>
                  <a:srgbClr val="FFFFFF"/>
                </a:solidFill>
                <a:cs typeface="Arial"/>
              </a:rPr>
              <a:t> </a:t>
            </a:r>
            <a:r>
              <a:rPr lang="en-GB" sz="1000" dirty="0" err="1">
                <a:solidFill>
                  <a:srgbClr val="FFFFFF"/>
                </a:solidFill>
                <a:cs typeface="Arial"/>
              </a:rPr>
              <a:t>forskellige</a:t>
            </a:r>
            <a:r>
              <a:rPr lang="en-GB" sz="1000" dirty="0">
                <a:solidFill>
                  <a:srgbClr val="FFFFFF"/>
                </a:solidFill>
                <a:cs typeface="Arial"/>
              </a:rPr>
              <a:t> </a:t>
            </a:r>
            <a:r>
              <a:rPr lang="en-GB" sz="1000" dirty="0" err="1">
                <a:solidFill>
                  <a:srgbClr val="FFFFFF"/>
                </a:solidFill>
                <a:cs typeface="Arial"/>
              </a:rPr>
              <a:t>systemer</a:t>
            </a:r>
            <a:r>
              <a:rPr lang="en-GB" sz="1000" dirty="0">
                <a:solidFill>
                  <a:srgbClr val="FFFFFF"/>
                </a:solidFill>
                <a:cs typeface="Arial"/>
              </a:rPr>
              <a:t> - information </a:t>
            </a:r>
            <a:r>
              <a:rPr lang="en-GB" sz="1000" dirty="0" err="1">
                <a:solidFill>
                  <a:srgbClr val="FFFFFF"/>
                </a:solidFill>
                <a:cs typeface="Arial"/>
              </a:rPr>
              <a:t>går</a:t>
            </a:r>
            <a:r>
              <a:rPr lang="en-GB" sz="1000" dirty="0">
                <a:solidFill>
                  <a:srgbClr val="FFFFFF"/>
                </a:solidFill>
                <a:cs typeface="Arial"/>
              </a:rPr>
              <a:t> </a:t>
            </a:r>
            <a:r>
              <a:rPr lang="en-GB" sz="1000" dirty="0" err="1">
                <a:solidFill>
                  <a:srgbClr val="FFFFFF"/>
                </a:solidFill>
                <a:cs typeface="Arial"/>
              </a:rPr>
              <a:t>tabt</a:t>
            </a:r>
            <a:r>
              <a:rPr lang="en-GB" sz="1000" dirty="0">
                <a:solidFill>
                  <a:srgbClr val="FFFFFF"/>
                </a:solidFill>
                <a:cs typeface="Arial"/>
              </a:rPr>
              <a:t> </a:t>
            </a:r>
            <a:endParaRPr lang="en-GB" sz="1000" dirty="0">
              <a:solidFill>
                <a:srgbClr val="FFFFFF"/>
              </a:solidFill>
              <a:cs typeface="Arial" panose="020B0604020202020204" pitchFamily="34" charset="0"/>
            </a:endParaRPr>
          </a:p>
        </p:txBody>
      </p:sp>
      <p:pic>
        <p:nvPicPr>
          <p:cNvPr id="27" name="Billede 1">
            <a:extLst>
              <a:ext uri="{FF2B5EF4-FFF2-40B4-BE49-F238E27FC236}">
                <a16:creationId xmlns:a16="http://schemas.microsoft.com/office/drawing/2014/main" id="{D7BF71AF-1DC9-4B25-8943-ED8393F50A44}"/>
              </a:ext>
            </a:extLst>
          </p:cNvPr>
          <p:cNvPicPr>
            <a:picLocks noChangeAspect="1"/>
          </p:cNvPicPr>
          <p:nvPr/>
        </p:nvPicPr>
        <p:blipFill>
          <a:blip r:embed="rId8"/>
          <a:stretch>
            <a:fillRect/>
          </a:stretch>
        </p:blipFill>
        <p:spPr>
          <a:xfrm>
            <a:off x="9555364" y="926617"/>
            <a:ext cx="1098000" cy="1085367"/>
          </a:xfrm>
          <a:prstGeom prst="rect">
            <a:avLst/>
          </a:prstGeom>
          <a:ln>
            <a:noFill/>
          </a:ln>
        </p:spPr>
      </p:pic>
      <p:pic>
        <p:nvPicPr>
          <p:cNvPr id="28" name="Billede 6">
            <a:extLst>
              <a:ext uri="{FF2B5EF4-FFF2-40B4-BE49-F238E27FC236}">
                <a16:creationId xmlns:a16="http://schemas.microsoft.com/office/drawing/2014/main" id="{D8389366-4A99-4C1E-9391-DCBED4F1CDB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35642" y="4122700"/>
            <a:ext cx="1098001" cy="1097279"/>
          </a:xfrm>
          <a:prstGeom prst="rect">
            <a:avLst/>
          </a:prstGeom>
          <a:noFill/>
          <a:ln>
            <a:noFill/>
          </a:ln>
        </p:spPr>
      </p:pic>
      <p:pic>
        <p:nvPicPr>
          <p:cNvPr id="29" name="Billede 9" descr="Et billede, der indeholder tekst, elektronik, stik&#10;&#10;Automatisk genereret beskrivelse">
            <a:extLst>
              <a:ext uri="{FF2B5EF4-FFF2-40B4-BE49-F238E27FC236}">
                <a16:creationId xmlns:a16="http://schemas.microsoft.com/office/drawing/2014/main" id="{8907BE4B-7FBF-4EE0-B199-1AB550A4F78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96999" y="5271993"/>
            <a:ext cx="1097279" cy="1097279"/>
          </a:xfrm>
          <a:prstGeom prst="rect">
            <a:avLst/>
          </a:prstGeom>
          <a:ln>
            <a:noFill/>
          </a:ln>
        </p:spPr>
      </p:pic>
      <p:pic>
        <p:nvPicPr>
          <p:cNvPr id="30" name="Billede 16">
            <a:extLst>
              <a:ext uri="{FF2B5EF4-FFF2-40B4-BE49-F238E27FC236}">
                <a16:creationId xmlns:a16="http://schemas.microsoft.com/office/drawing/2014/main" id="{8B08F97F-A9B4-42A0-B339-05941CD3B68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51994" y="3153307"/>
            <a:ext cx="1097279" cy="1057234"/>
          </a:xfrm>
          <a:prstGeom prst="rect">
            <a:avLst/>
          </a:prstGeom>
          <a:ln>
            <a:noFill/>
          </a:ln>
        </p:spPr>
      </p:pic>
      <p:pic>
        <p:nvPicPr>
          <p:cNvPr id="31" name="Billede 18">
            <a:extLst>
              <a:ext uri="{FF2B5EF4-FFF2-40B4-BE49-F238E27FC236}">
                <a16:creationId xmlns:a16="http://schemas.microsoft.com/office/drawing/2014/main" id="{193DC555-00AD-461A-9C02-45637A84CEC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69211" y="2049478"/>
            <a:ext cx="1098001" cy="1074521"/>
          </a:xfrm>
          <a:prstGeom prst="rect">
            <a:avLst/>
          </a:prstGeom>
          <a:ln>
            <a:noFill/>
          </a:ln>
        </p:spPr>
      </p:pic>
      <p:sp>
        <p:nvSpPr>
          <p:cNvPr id="33" name="Rektangel 28">
            <a:extLst>
              <a:ext uri="{FF2B5EF4-FFF2-40B4-BE49-F238E27FC236}">
                <a16:creationId xmlns:a16="http://schemas.microsoft.com/office/drawing/2014/main" id="{1C7BE9CA-2A0C-44AB-923D-74C23383236E}"/>
              </a:ext>
            </a:extLst>
          </p:cNvPr>
          <p:cNvSpPr/>
          <p:nvPr/>
        </p:nvSpPr>
        <p:spPr>
          <a:xfrm>
            <a:off x="3132581" y="987402"/>
            <a:ext cx="1439787" cy="858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defRPr/>
            </a:pPr>
            <a:r>
              <a:rPr lang="da-DK" sz="850" dirty="0">
                <a:solidFill>
                  <a:srgbClr val="AEA07E">
                    <a:lumMod val="75000"/>
                  </a:srgbClr>
                </a:solidFill>
                <a:cs typeface="Calibri" panose="020F0502020204030204" pitchFamily="34" charset="0"/>
              </a:rPr>
              <a:t>Hvordan kan vi tilbyde kunden personaliserede services,  skabe  attraktive arbejdsmiljøer og bidrage til ”en bedre verden”? </a:t>
            </a:r>
          </a:p>
        </p:txBody>
      </p:sp>
      <p:sp>
        <p:nvSpPr>
          <p:cNvPr id="35" name="Rektangel 29">
            <a:extLst>
              <a:ext uri="{FF2B5EF4-FFF2-40B4-BE49-F238E27FC236}">
                <a16:creationId xmlns:a16="http://schemas.microsoft.com/office/drawing/2014/main" id="{6DE15F62-A160-48DD-AE12-AC85CF380B6E}"/>
              </a:ext>
            </a:extLst>
          </p:cNvPr>
          <p:cNvSpPr/>
          <p:nvPr/>
        </p:nvSpPr>
        <p:spPr>
          <a:xfrm>
            <a:off x="2254720" y="1970542"/>
            <a:ext cx="1439788" cy="1145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defRPr/>
            </a:pPr>
            <a:r>
              <a:rPr lang="da-DK" sz="850" dirty="0">
                <a:solidFill>
                  <a:srgbClr val="AEA07E">
                    <a:lumMod val="75000"/>
                  </a:srgbClr>
                </a:solidFill>
                <a:cs typeface="Calibri" panose="020F0502020204030204" pitchFamily="34" charset="0"/>
              </a:rPr>
              <a:t>Hvordan kan vi sammen med andre tilbyde kunder sammenhængende services og produkter og udvikle nye forretningsmodeller? </a:t>
            </a:r>
          </a:p>
        </p:txBody>
      </p:sp>
      <p:sp>
        <p:nvSpPr>
          <p:cNvPr id="37" name="Rektangel 30">
            <a:extLst>
              <a:ext uri="{FF2B5EF4-FFF2-40B4-BE49-F238E27FC236}">
                <a16:creationId xmlns:a16="http://schemas.microsoft.com/office/drawing/2014/main" id="{063E9DF0-3DD9-4D16-8B82-A27788F90D3A}"/>
              </a:ext>
            </a:extLst>
          </p:cNvPr>
          <p:cNvSpPr/>
          <p:nvPr/>
        </p:nvSpPr>
        <p:spPr>
          <a:xfrm>
            <a:off x="1681024" y="3138098"/>
            <a:ext cx="1403808" cy="1145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defRPr/>
            </a:pPr>
            <a:r>
              <a:rPr lang="da-DK" sz="850" dirty="0">
                <a:solidFill>
                  <a:srgbClr val="AEA07E">
                    <a:lumMod val="75000"/>
                  </a:srgbClr>
                </a:solidFill>
                <a:cs typeface="Calibri" panose="020F0502020204030204" pitchFamily="34" charset="0"/>
              </a:rPr>
              <a:t>Hvordan kan og får vi, med digitale muligheder og teknologier, forbedret vores services og produkter eller leveret dem på nye måder?</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da-DK" sz="850" b="0" i="0" u="none" strike="noStrike" kern="1200" cap="none" spc="0" normalizeH="0" baseline="0" noProof="0" dirty="0">
              <a:ln>
                <a:noFill/>
              </a:ln>
              <a:solidFill>
                <a:srgbClr val="646464"/>
              </a:solidFill>
              <a:effectLst/>
              <a:uLnTx/>
              <a:uFillTx/>
              <a:cs typeface="Calibri" panose="020F0502020204030204" pitchFamily="34" charset="0"/>
            </a:endParaRPr>
          </a:p>
        </p:txBody>
      </p:sp>
      <p:sp>
        <p:nvSpPr>
          <p:cNvPr id="39" name="Rektangel 32">
            <a:extLst>
              <a:ext uri="{FF2B5EF4-FFF2-40B4-BE49-F238E27FC236}">
                <a16:creationId xmlns:a16="http://schemas.microsoft.com/office/drawing/2014/main" id="{B70B4C9A-0858-483F-802E-0348CF84C5C4}"/>
              </a:ext>
            </a:extLst>
          </p:cNvPr>
          <p:cNvSpPr/>
          <p:nvPr/>
        </p:nvSpPr>
        <p:spPr>
          <a:xfrm>
            <a:off x="943553" y="4250193"/>
            <a:ext cx="1439787" cy="1145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defRPr/>
            </a:pPr>
            <a:r>
              <a:rPr lang="da-DK" sz="850" dirty="0">
                <a:solidFill>
                  <a:srgbClr val="AEA07E">
                    <a:lumMod val="75000"/>
                  </a:srgbClr>
                </a:solidFill>
                <a:cs typeface="Calibri" panose="020F0502020204030204" pitchFamily="34" charset="0"/>
              </a:rPr>
              <a:t>Hvordan gør vi det, vi allerede gør, bedre – hvordan får vi implementeret nye standardiserede processer og systemer?</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da-DK" sz="850" b="0" i="0" u="none" strike="noStrike" kern="1200" cap="none" spc="0" normalizeH="0" baseline="0" noProof="0" dirty="0">
              <a:ln>
                <a:noFill/>
              </a:ln>
              <a:solidFill>
                <a:srgbClr val="646464"/>
              </a:solidFill>
              <a:effectLst/>
              <a:uLnTx/>
              <a:uFillTx/>
              <a:ea typeface="+mn-ea"/>
              <a:cs typeface="Calibri" panose="020F0502020204030204" pitchFamily="34" charset="0"/>
            </a:endParaRPr>
          </a:p>
        </p:txBody>
      </p:sp>
      <p:sp>
        <p:nvSpPr>
          <p:cNvPr id="41" name="Rektangel 34">
            <a:extLst>
              <a:ext uri="{FF2B5EF4-FFF2-40B4-BE49-F238E27FC236}">
                <a16:creationId xmlns:a16="http://schemas.microsoft.com/office/drawing/2014/main" id="{55125075-BF6B-47FE-A2A2-041CB8E51E15}"/>
              </a:ext>
            </a:extLst>
          </p:cNvPr>
          <p:cNvSpPr/>
          <p:nvPr/>
        </p:nvSpPr>
        <p:spPr>
          <a:xfrm>
            <a:off x="283270" y="5295533"/>
            <a:ext cx="1439787" cy="1145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defRPr/>
            </a:pPr>
            <a:r>
              <a:rPr lang="da-DK" sz="850" dirty="0">
                <a:solidFill>
                  <a:srgbClr val="AEA07E">
                    <a:lumMod val="75000"/>
                  </a:srgbClr>
                </a:solidFill>
                <a:cs typeface="Calibri" panose="020F0502020204030204" pitchFamily="34" charset="0"/>
              </a:rPr>
              <a:t>Hvordan får vi understøttet vores eksisterende praksis med digital løsninger og erstattet analoge dokumenter med digitale?</a:t>
            </a:r>
          </a:p>
        </p:txBody>
      </p:sp>
      <p:pic>
        <p:nvPicPr>
          <p:cNvPr id="3" name="Billede 2">
            <a:extLst>
              <a:ext uri="{FF2B5EF4-FFF2-40B4-BE49-F238E27FC236}">
                <a16:creationId xmlns:a16="http://schemas.microsoft.com/office/drawing/2014/main" id="{B10BFF2E-02E6-41CD-AF40-6C357721E5B7}"/>
              </a:ext>
            </a:extLst>
          </p:cNvPr>
          <p:cNvPicPr>
            <a:picLocks/>
          </p:cNvPicPr>
          <p:nvPr/>
        </p:nvPicPr>
        <p:blipFill>
          <a:blip r:embed="rId13"/>
          <a:stretch>
            <a:fillRect/>
          </a:stretch>
        </p:blipFill>
        <p:spPr>
          <a:xfrm>
            <a:off x="8324420" y="913531"/>
            <a:ext cx="1121794" cy="1159200"/>
          </a:xfrm>
          <a:prstGeom prst="rect">
            <a:avLst/>
          </a:prstGeom>
        </p:spPr>
      </p:pic>
      <p:pic>
        <p:nvPicPr>
          <p:cNvPr id="4" name="Billede 3">
            <a:extLst>
              <a:ext uri="{FF2B5EF4-FFF2-40B4-BE49-F238E27FC236}">
                <a16:creationId xmlns:a16="http://schemas.microsoft.com/office/drawing/2014/main" id="{9D91CA60-99BA-4ACA-BBE7-22EB6E7BEC38}"/>
              </a:ext>
            </a:extLst>
          </p:cNvPr>
          <p:cNvPicPr>
            <a:picLocks noChangeAspect="1"/>
          </p:cNvPicPr>
          <p:nvPr/>
        </p:nvPicPr>
        <p:blipFill>
          <a:blip r:embed="rId14"/>
          <a:stretch>
            <a:fillRect/>
          </a:stretch>
        </p:blipFill>
        <p:spPr>
          <a:xfrm>
            <a:off x="8326277" y="2022294"/>
            <a:ext cx="1119198" cy="1114257"/>
          </a:xfrm>
          <a:prstGeom prst="rect">
            <a:avLst/>
          </a:prstGeom>
        </p:spPr>
      </p:pic>
      <p:pic>
        <p:nvPicPr>
          <p:cNvPr id="6" name="Billede 5">
            <a:extLst>
              <a:ext uri="{FF2B5EF4-FFF2-40B4-BE49-F238E27FC236}">
                <a16:creationId xmlns:a16="http://schemas.microsoft.com/office/drawing/2014/main" id="{48EC030F-C61A-4649-B318-B284B669F294}"/>
              </a:ext>
            </a:extLst>
          </p:cNvPr>
          <p:cNvPicPr>
            <a:picLocks noChangeAspect="1"/>
          </p:cNvPicPr>
          <p:nvPr/>
        </p:nvPicPr>
        <p:blipFill>
          <a:blip r:embed="rId15"/>
          <a:stretch>
            <a:fillRect/>
          </a:stretch>
        </p:blipFill>
        <p:spPr>
          <a:xfrm>
            <a:off x="8323681" y="3118266"/>
            <a:ext cx="1121794" cy="1131927"/>
          </a:xfrm>
          <a:prstGeom prst="rect">
            <a:avLst/>
          </a:prstGeom>
        </p:spPr>
      </p:pic>
      <p:pic>
        <p:nvPicPr>
          <p:cNvPr id="7" name="Billede 6">
            <a:extLst>
              <a:ext uri="{FF2B5EF4-FFF2-40B4-BE49-F238E27FC236}">
                <a16:creationId xmlns:a16="http://schemas.microsoft.com/office/drawing/2014/main" id="{9A67F7CE-DBF8-4C71-A8B9-9D543E7F227E}"/>
              </a:ext>
            </a:extLst>
          </p:cNvPr>
          <p:cNvPicPr>
            <a:picLocks/>
          </p:cNvPicPr>
          <p:nvPr/>
        </p:nvPicPr>
        <p:blipFill>
          <a:blip r:embed="rId16"/>
          <a:stretch>
            <a:fillRect/>
          </a:stretch>
        </p:blipFill>
        <p:spPr>
          <a:xfrm>
            <a:off x="8324984" y="4238968"/>
            <a:ext cx="1127488" cy="1076071"/>
          </a:xfrm>
          <a:prstGeom prst="rect">
            <a:avLst/>
          </a:prstGeom>
        </p:spPr>
      </p:pic>
      <p:pic>
        <p:nvPicPr>
          <p:cNvPr id="8" name="Billede 7">
            <a:extLst>
              <a:ext uri="{FF2B5EF4-FFF2-40B4-BE49-F238E27FC236}">
                <a16:creationId xmlns:a16="http://schemas.microsoft.com/office/drawing/2014/main" id="{C41492FC-DBD8-4ECE-8BE5-0BEB4C4F3A91}"/>
              </a:ext>
            </a:extLst>
          </p:cNvPr>
          <p:cNvPicPr>
            <a:picLocks/>
          </p:cNvPicPr>
          <p:nvPr/>
        </p:nvPicPr>
        <p:blipFill>
          <a:blip r:embed="rId17"/>
          <a:stretch>
            <a:fillRect/>
          </a:stretch>
        </p:blipFill>
        <p:spPr>
          <a:xfrm>
            <a:off x="8326133" y="5314743"/>
            <a:ext cx="1118916" cy="1097279"/>
          </a:xfrm>
          <a:prstGeom prst="rect">
            <a:avLst/>
          </a:prstGeom>
        </p:spPr>
      </p:pic>
      <p:sp>
        <p:nvSpPr>
          <p:cNvPr id="46" name="Rektangel 32">
            <a:extLst>
              <a:ext uri="{FF2B5EF4-FFF2-40B4-BE49-F238E27FC236}">
                <a16:creationId xmlns:a16="http://schemas.microsoft.com/office/drawing/2014/main" id="{825D422B-C907-4AB2-9563-906B5F74DABD}"/>
              </a:ext>
            </a:extLst>
          </p:cNvPr>
          <p:cNvSpPr/>
          <p:nvPr/>
        </p:nvSpPr>
        <p:spPr>
          <a:xfrm>
            <a:off x="10681191" y="961760"/>
            <a:ext cx="1439786" cy="1145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da-DK" sz="850" dirty="0">
                <a:solidFill>
                  <a:srgbClr val="AEA07E"/>
                </a:solidFill>
                <a:cs typeface="Calibri" panose="020F0502020204030204" pitchFamily="34" charset="0"/>
              </a:rPr>
              <a:t>Hvordan sikres bæredygtig opgavevaretagelse og netværket af teknologi- specialister?</a:t>
            </a:r>
          </a:p>
        </p:txBody>
      </p:sp>
      <p:sp>
        <p:nvSpPr>
          <p:cNvPr id="48" name="Rektangel 32">
            <a:extLst>
              <a:ext uri="{FF2B5EF4-FFF2-40B4-BE49-F238E27FC236}">
                <a16:creationId xmlns:a16="http://schemas.microsoft.com/office/drawing/2014/main" id="{DB66706F-E692-4206-9036-70C8050380D5}"/>
              </a:ext>
            </a:extLst>
          </p:cNvPr>
          <p:cNvSpPr/>
          <p:nvPr/>
        </p:nvSpPr>
        <p:spPr>
          <a:xfrm>
            <a:off x="10708888" y="3018740"/>
            <a:ext cx="1439786" cy="1145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da-DK" sz="850" dirty="0">
                <a:solidFill>
                  <a:srgbClr val="AEA07E"/>
                </a:solidFill>
                <a:cs typeface="Calibri" panose="020F0502020204030204" pitchFamily="34" charset="0"/>
              </a:rPr>
              <a:t>Hvad er det for nogle problemer vi kan anvende digitale teknologier til at løse? </a:t>
            </a:r>
          </a:p>
        </p:txBody>
      </p:sp>
      <p:sp>
        <p:nvSpPr>
          <p:cNvPr id="49" name="Rektangel 32">
            <a:extLst>
              <a:ext uri="{FF2B5EF4-FFF2-40B4-BE49-F238E27FC236}">
                <a16:creationId xmlns:a16="http://schemas.microsoft.com/office/drawing/2014/main" id="{B8055378-ED9D-4245-A994-E8C4FAEF643D}"/>
              </a:ext>
            </a:extLst>
          </p:cNvPr>
          <p:cNvSpPr/>
          <p:nvPr/>
        </p:nvSpPr>
        <p:spPr>
          <a:xfrm>
            <a:off x="10681191" y="1991416"/>
            <a:ext cx="1439786" cy="1145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da-DK" sz="850" dirty="0">
                <a:solidFill>
                  <a:srgbClr val="AEA07E"/>
                </a:solidFill>
              </a:rPr>
              <a:t>Hvordan etableres en digital arkitektur som gør brug, deling og integration til og med andre mulig?</a:t>
            </a:r>
          </a:p>
        </p:txBody>
      </p:sp>
      <p:sp>
        <p:nvSpPr>
          <p:cNvPr id="50" name="Rektangel 32">
            <a:extLst>
              <a:ext uri="{FF2B5EF4-FFF2-40B4-BE49-F238E27FC236}">
                <a16:creationId xmlns:a16="http://schemas.microsoft.com/office/drawing/2014/main" id="{C09AA10A-997F-4E90-B82C-15570385430F}"/>
              </a:ext>
            </a:extLst>
          </p:cNvPr>
          <p:cNvSpPr/>
          <p:nvPr/>
        </p:nvSpPr>
        <p:spPr>
          <a:xfrm>
            <a:off x="10708888" y="4181405"/>
            <a:ext cx="1439786" cy="1145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da-DK" sz="850" dirty="0">
                <a:solidFill>
                  <a:srgbClr val="AEA07E"/>
                </a:solidFill>
              </a:rPr>
              <a:t>Hvordan ser virksomhedens (fremtidige) processer ud og hvilke systemer skal vi have til det? </a:t>
            </a:r>
          </a:p>
        </p:txBody>
      </p:sp>
      <p:sp>
        <p:nvSpPr>
          <p:cNvPr id="51" name="Rektangel 32">
            <a:extLst>
              <a:ext uri="{FF2B5EF4-FFF2-40B4-BE49-F238E27FC236}">
                <a16:creationId xmlns:a16="http://schemas.microsoft.com/office/drawing/2014/main" id="{046E0F64-F223-4652-AC6F-E81BB949441D}"/>
              </a:ext>
            </a:extLst>
          </p:cNvPr>
          <p:cNvSpPr/>
          <p:nvPr/>
        </p:nvSpPr>
        <p:spPr>
          <a:xfrm>
            <a:off x="10708888" y="5237637"/>
            <a:ext cx="1439786" cy="1145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da-DK" sz="850" dirty="0">
                <a:solidFill>
                  <a:srgbClr val="AEA07E"/>
                </a:solidFill>
                <a:cs typeface="Calibri" panose="020F0502020204030204" pitchFamily="34" charset="0"/>
              </a:rPr>
              <a:t>Fortæl mig hvad du gerne vil have så levere jeg det </a:t>
            </a:r>
          </a:p>
        </p:txBody>
      </p:sp>
    </p:spTree>
    <p:extLst>
      <p:ext uri="{BB962C8B-B14F-4D97-AF65-F5344CB8AC3E}">
        <p14:creationId xmlns:p14="http://schemas.microsoft.com/office/powerpoint/2010/main" val="266703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42" grpId="0"/>
      <p:bldP spid="43" grpId="0"/>
      <p:bldP spid="44" grpId="0"/>
      <p:bldP spid="45" grpId="0"/>
      <p:bldP spid="33" grpId="0"/>
      <p:bldP spid="35" grpId="0"/>
      <p:bldP spid="37" grpId="0"/>
      <p:bldP spid="39" grpId="0"/>
      <p:bldP spid="46" grpId="0"/>
      <p:bldP spid="48" grpId="0"/>
      <p:bldP spid="49"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C29D3BF-547E-4540-B385-C1E341084A3D}"/>
              </a:ext>
            </a:extLst>
          </p:cNvPr>
          <p:cNvSpPr>
            <a:spLocks noGrp="1"/>
          </p:cNvSpPr>
          <p:nvPr>
            <p:ph type="pic" sz="quarter" idx="16"/>
          </p:nvPr>
        </p:nvSpPr>
        <p:spPr/>
        <p:txBody>
          <a:bodyPr/>
          <a:lstStyle/>
          <a:p>
            <a:endParaRPr lang="da-DK"/>
          </a:p>
        </p:txBody>
      </p:sp>
      <p:sp>
        <p:nvSpPr>
          <p:cNvPr id="11" name="Pladsholder til indhold 10">
            <a:extLst>
              <a:ext uri="{FF2B5EF4-FFF2-40B4-BE49-F238E27FC236}">
                <a16:creationId xmlns:a16="http://schemas.microsoft.com/office/drawing/2014/main" id="{AE3F3A8C-3AB2-4FA3-96BE-AA6E42EFE954}"/>
              </a:ext>
            </a:extLst>
          </p:cNvPr>
          <p:cNvSpPr>
            <a:spLocks noGrp="1"/>
          </p:cNvSpPr>
          <p:nvPr>
            <p:ph idx="13"/>
          </p:nvPr>
        </p:nvSpPr>
        <p:spPr>
          <a:xfrm>
            <a:off x="442800" y="1828800"/>
            <a:ext cx="8140686" cy="4114800"/>
          </a:xfrm>
        </p:spPr>
        <p:txBody>
          <a:bodyPr>
            <a:normAutofit/>
          </a:bodyPr>
          <a:lstStyle/>
          <a:p>
            <a:pPr marL="0" lvl="0" indent="0">
              <a:lnSpc>
                <a:spcPct val="107000"/>
              </a:lnSpc>
              <a:spcAft>
                <a:spcPts val="800"/>
              </a:spcAft>
              <a:buNone/>
            </a:pPr>
            <a:r>
              <a:rPr lang="da-DK" sz="3000" kern="100" dirty="0">
                <a:effectLst/>
                <a:latin typeface="+mj-lt"/>
                <a:ea typeface="Calibri" panose="020F0502020204030204" pitchFamily="34" charset="0"/>
                <a:cs typeface="Calibri" panose="020F0502020204030204" pitchFamily="34" charset="0"/>
              </a:rPr>
              <a:t>Start småt og start med enkle projekter der giver hurtige gevinster og byg videre derfra. Det vil hjælpe jer med at forstå, hvordan AI fungerer, og hvad det kan gøre virksomheden </a:t>
            </a:r>
            <a:endParaRPr lang="da-DK" sz="3000" kern="100" dirty="0">
              <a:effectLst/>
              <a:latin typeface="+mj-lt"/>
              <a:ea typeface="Calibri" panose="020F0502020204030204" pitchFamily="34" charset="0"/>
              <a:cs typeface="Times New Roman" panose="02020603050405020304" pitchFamily="18" charset="0"/>
            </a:endParaRPr>
          </a:p>
          <a:p>
            <a:pPr marL="0" indent="0">
              <a:buNone/>
            </a:pPr>
            <a:endParaRPr lang="en-US" sz="4800" dirty="0">
              <a:latin typeface="+mj-lt"/>
              <a:cs typeface="Calibri Light" panose="020F0302020204030204" pitchFamily="34" charset="0"/>
            </a:endParaRPr>
          </a:p>
        </p:txBody>
      </p:sp>
      <p:sp>
        <p:nvSpPr>
          <p:cNvPr id="10" name="Titel 9">
            <a:extLst>
              <a:ext uri="{FF2B5EF4-FFF2-40B4-BE49-F238E27FC236}">
                <a16:creationId xmlns:a16="http://schemas.microsoft.com/office/drawing/2014/main" id="{F9DF53A6-2518-41D7-9F90-EBEA0FEF2F68}"/>
              </a:ext>
            </a:extLst>
          </p:cNvPr>
          <p:cNvSpPr>
            <a:spLocks noGrp="1"/>
          </p:cNvSpPr>
          <p:nvPr>
            <p:ph type="title"/>
          </p:nvPr>
        </p:nvSpPr>
        <p:spPr/>
        <p:txBody>
          <a:bodyPr/>
          <a:lstStyle/>
          <a:p>
            <a:endParaRPr lang="da-DK" dirty="0"/>
          </a:p>
        </p:txBody>
      </p:sp>
      <p:pic>
        <p:nvPicPr>
          <p:cNvPr id="3" name="Billede 2">
            <a:extLst>
              <a:ext uri="{FF2B5EF4-FFF2-40B4-BE49-F238E27FC236}">
                <a16:creationId xmlns:a16="http://schemas.microsoft.com/office/drawing/2014/main" id="{F19EA1A4-E306-F6EC-7296-20A9AB017FAF}"/>
              </a:ext>
            </a:extLst>
          </p:cNvPr>
          <p:cNvPicPr>
            <a:picLocks noChangeAspect="1"/>
          </p:cNvPicPr>
          <p:nvPr/>
        </p:nvPicPr>
        <p:blipFill>
          <a:blip r:embed="rId2"/>
          <a:stretch>
            <a:fillRect/>
          </a:stretch>
        </p:blipFill>
        <p:spPr>
          <a:xfrm>
            <a:off x="8583486" y="248003"/>
            <a:ext cx="3511600" cy="3511600"/>
          </a:xfrm>
          <a:prstGeom prst="rect">
            <a:avLst/>
          </a:prstGeom>
        </p:spPr>
      </p:pic>
    </p:spTree>
    <p:extLst>
      <p:ext uri="{BB962C8B-B14F-4D97-AF65-F5344CB8AC3E}">
        <p14:creationId xmlns:p14="http://schemas.microsoft.com/office/powerpoint/2010/main" val="906189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C29D3BF-547E-4540-B385-C1E341084A3D}"/>
              </a:ext>
            </a:extLst>
          </p:cNvPr>
          <p:cNvSpPr>
            <a:spLocks noGrp="1"/>
          </p:cNvSpPr>
          <p:nvPr>
            <p:ph type="pic" sz="quarter" idx="16"/>
          </p:nvPr>
        </p:nvSpPr>
        <p:spPr/>
        <p:txBody>
          <a:bodyPr/>
          <a:lstStyle/>
          <a:p>
            <a:endParaRPr lang="da-DK"/>
          </a:p>
        </p:txBody>
      </p:sp>
      <p:sp>
        <p:nvSpPr>
          <p:cNvPr id="11" name="Pladsholder til indhold 10">
            <a:extLst>
              <a:ext uri="{FF2B5EF4-FFF2-40B4-BE49-F238E27FC236}">
                <a16:creationId xmlns:a16="http://schemas.microsoft.com/office/drawing/2014/main" id="{AE3F3A8C-3AB2-4FA3-96BE-AA6E42EFE954}"/>
              </a:ext>
            </a:extLst>
          </p:cNvPr>
          <p:cNvSpPr>
            <a:spLocks noGrp="1"/>
          </p:cNvSpPr>
          <p:nvPr>
            <p:ph idx="13"/>
          </p:nvPr>
        </p:nvSpPr>
        <p:spPr>
          <a:xfrm>
            <a:off x="442800" y="1828800"/>
            <a:ext cx="7858724" cy="4394200"/>
          </a:xfrm>
        </p:spPr>
        <p:txBody>
          <a:bodyPr>
            <a:normAutofit lnSpcReduction="10000"/>
          </a:bodyPr>
          <a:lstStyle/>
          <a:p>
            <a:pPr marL="0" lvl="0" indent="0">
              <a:lnSpc>
                <a:spcPct val="107000"/>
              </a:lnSpc>
              <a:spcAft>
                <a:spcPts val="1800"/>
              </a:spcAft>
              <a:buNone/>
            </a:pPr>
            <a:r>
              <a:rPr lang="da-DK" sz="3000" kern="100" dirty="0">
                <a:effectLst/>
                <a:latin typeface="+mj-lt"/>
                <a:ea typeface="Calibri" panose="020F0502020204030204" pitchFamily="34" charset="0"/>
                <a:cs typeface="Calibri" panose="020F0502020204030204" pitchFamily="34" charset="0"/>
              </a:rPr>
              <a:t>Rådfør jer med eksperter på området – det er ikke sikkert at I med den viden i har nu kan tænke jer frem til hvor en evt. investering vil give størst effekt og økonomisk gevinst. </a:t>
            </a:r>
          </a:p>
          <a:p>
            <a:pPr marL="0" lvl="0" indent="0">
              <a:lnSpc>
                <a:spcPct val="107000"/>
              </a:lnSpc>
              <a:spcAft>
                <a:spcPts val="1800"/>
              </a:spcAft>
              <a:buNone/>
            </a:pPr>
            <a:r>
              <a:rPr lang="da-DK" sz="3000" kern="100" dirty="0">
                <a:effectLst/>
                <a:latin typeface="+mj-lt"/>
                <a:ea typeface="Calibri" panose="020F0502020204030204" pitchFamily="34" charset="0"/>
                <a:cs typeface="Calibri" panose="020F0502020204030204" pitchFamily="34" charset="0"/>
              </a:rPr>
              <a:t>Eksperter kan give jer med værdifuld indsigt og hjælpe jer med at undgå faldgruber. </a:t>
            </a:r>
            <a:endParaRPr lang="da-DK" sz="3000" kern="100" dirty="0">
              <a:effectLst/>
              <a:latin typeface="+mj-lt"/>
              <a:ea typeface="Calibri" panose="020F0502020204030204" pitchFamily="34" charset="0"/>
              <a:cs typeface="Times New Roman" panose="02020603050405020304" pitchFamily="18" charset="0"/>
            </a:endParaRPr>
          </a:p>
        </p:txBody>
      </p:sp>
      <p:sp>
        <p:nvSpPr>
          <p:cNvPr id="10" name="Titel 9">
            <a:extLst>
              <a:ext uri="{FF2B5EF4-FFF2-40B4-BE49-F238E27FC236}">
                <a16:creationId xmlns:a16="http://schemas.microsoft.com/office/drawing/2014/main" id="{F9DF53A6-2518-41D7-9F90-EBEA0FEF2F68}"/>
              </a:ext>
            </a:extLst>
          </p:cNvPr>
          <p:cNvSpPr>
            <a:spLocks noGrp="1"/>
          </p:cNvSpPr>
          <p:nvPr>
            <p:ph type="title"/>
          </p:nvPr>
        </p:nvSpPr>
        <p:spPr/>
        <p:txBody>
          <a:bodyPr/>
          <a:lstStyle/>
          <a:p>
            <a:endParaRPr lang="da-DK"/>
          </a:p>
        </p:txBody>
      </p:sp>
      <p:pic>
        <p:nvPicPr>
          <p:cNvPr id="7" name="Picture 6" descr="Icon&#10;&#10;Description automatically generated">
            <a:extLst>
              <a:ext uri="{FF2B5EF4-FFF2-40B4-BE49-F238E27FC236}">
                <a16:creationId xmlns:a16="http://schemas.microsoft.com/office/drawing/2014/main" id="{65AA73BE-8FFB-43A7-A9B9-28A54262EF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9736" y="396124"/>
            <a:ext cx="3434476" cy="3434476"/>
          </a:xfrm>
          <a:prstGeom prst="rect">
            <a:avLst/>
          </a:prstGeom>
        </p:spPr>
      </p:pic>
    </p:spTree>
    <p:extLst>
      <p:ext uri="{BB962C8B-B14F-4D97-AF65-F5344CB8AC3E}">
        <p14:creationId xmlns:p14="http://schemas.microsoft.com/office/powerpoint/2010/main" val="4227884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C29D3BF-547E-4540-B385-C1E341084A3D}"/>
              </a:ext>
            </a:extLst>
          </p:cNvPr>
          <p:cNvSpPr>
            <a:spLocks noGrp="1"/>
          </p:cNvSpPr>
          <p:nvPr>
            <p:ph type="pic" sz="quarter" idx="16"/>
          </p:nvPr>
        </p:nvSpPr>
        <p:spPr/>
        <p:txBody>
          <a:bodyPr/>
          <a:lstStyle/>
          <a:p>
            <a:endParaRPr lang="da-DK"/>
          </a:p>
        </p:txBody>
      </p:sp>
      <p:sp>
        <p:nvSpPr>
          <p:cNvPr id="11" name="Pladsholder til indhold 10">
            <a:extLst>
              <a:ext uri="{FF2B5EF4-FFF2-40B4-BE49-F238E27FC236}">
                <a16:creationId xmlns:a16="http://schemas.microsoft.com/office/drawing/2014/main" id="{AE3F3A8C-3AB2-4FA3-96BE-AA6E42EFE954}"/>
              </a:ext>
            </a:extLst>
          </p:cNvPr>
          <p:cNvSpPr>
            <a:spLocks noGrp="1"/>
          </p:cNvSpPr>
          <p:nvPr>
            <p:ph idx="13"/>
          </p:nvPr>
        </p:nvSpPr>
        <p:spPr>
          <a:xfrm>
            <a:off x="442799" y="1828800"/>
            <a:ext cx="8459153" cy="4292600"/>
          </a:xfrm>
        </p:spPr>
        <p:txBody>
          <a:bodyPr>
            <a:normAutofit/>
          </a:bodyPr>
          <a:lstStyle/>
          <a:p>
            <a:pPr marL="0" indent="0">
              <a:buNone/>
            </a:pPr>
            <a:r>
              <a:rPr lang="da-DK" sz="3000" kern="100" dirty="0">
                <a:effectLst/>
                <a:latin typeface="+mj-lt"/>
                <a:ea typeface="Calibri" panose="020F0502020204030204" pitchFamily="34" charset="0"/>
                <a:cs typeface="Times New Roman" panose="02020603050405020304" pitchFamily="18" charset="0"/>
              </a:rPr>
              <a:t>Vær opmærksom på etiske og juridiske aspekter.</a:t>
            </a:r>
            <a:r>
              <a:rPr lang="da-DK" sz="3000" kern="100" dirty="0">
                <a:effectLst/>
                <a:latin typeface="+mj-lt"/>
                <a:ea typeface="Calibri" panose="020F0502020204030204" pitchFamily="34" charset="0"/>
                <a:cs typeface="Calibri" panose="020F0502020204030204" pitchFamily="34" charset="0"/>
              </a:rPr>
              <a:t>  I skal være opmærksom på regler om databeskyttelse og privatliv, og sørge for, at jeres anvendelse er etisk forsvarlig. </a:t>
            </a:r>
          </a:p>
          <a:p>
            <a:pPr marL="0" indent="0">
              <a:buNone/>
            </a:pPr>
            <a:r>
              <a:rPr lang="da-DK" sz="3000" kern="100" dirty="0">
                <a:effectLst/>
                <a:latin typeface="+mj-lt"/>
                <a:ea typeface="Calibri" panose="020F0502020204030204" pitchFamily="34" charset="0"/>
                <a:cs typeface="Calibri" panose="020F0502020204030204" pitchFamily="34" charset="0"/>
              </a:rPr>
              <a:t>Væsentligste udfordring: Sikring af data-kvalitet, -etik, -transparens og -compliance</a:t>
            </a:r>
            <a:endParaRPr lang="da-DK" sz="3000" kern="100" dirty="0">
              <a:effectLst/>
              <a:latin typeface="+mj-lt"/>
              <a:ea typeface="Calibri" panose="020F0502020204030204" pitchFamily="34" charset="0"/>
              <a:cs typeface="Times New Roman" panose="02020603050405020304" pitchFamily="18" charset="0"/>
            </a:endParaRPr>
          </a:p>
          <a:p>
            <a:pPr marL="0" indent="0">
              <a:buNone/>
            </a:pPr>
            <a:endParaRPr lang="da-DK" sz="3000" kern="0" dirty="0">
              <a:latin typeface="+mj-lt"/>
              <a:cs typeface="Calibri Light" panose="020F0302020204030204" pitchFamily="34" charset="0"/>
            </a:endParaRPr>
          </a:p>
        </p:txBody>
      </p:sp>
      <p:sp>
        <p:nvSpPr>
          <p:cNvPr id="10" name="Titel 9">
            <a:extLst>
              <a:ext uri="{FF2B5EF4-FFF2-40B4-BE49-F238E27FC236}">
                <a16:creationId xmlns:a16="http://schemas.microsoft.com/office/drawing/2014/main" id="{F9DF53A6-2518-41D7-9F90-EBEA0FEF2F68}"/>
              </a:ext>
            </a:extLst>
          </p:cNvPr>
          <p:cNvSpPr>
            <a:spLocks noGrp="1"/>
          </p:cNvSpPr>
          <p:nvPr>
            <p:ph type="title"/>
          </p:nvPr>
        </p:nvSpPr>
        <p:spPr/>
        <p:txBody>
          <a:bodyPr/>
          <a:lstStyle/>
          <a:p>
            <a:endParaRPr lang="da-DK"/>
          </a:p>
        </p:txBody>
      </p:sp>
      <p:pic>
        <p:nvPicPr>
          <p:cNvPr id="8" name="Picture 7" descr="Logo&#10;&#10;Description automatically generated with medium confidence">
            <a:extLst>
              <a:ext uri="{FF2B5EF4-FFF2-40B4-BE49-F238E27FC236}">
                <a16:creationId xmlns:a16="http://schemas.microsoft.com/office/drawing/2014/main" id="{D60FAF01-3132-466A-87F6-EFD50315F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7899" y="-57150"/>
            <a:ext cx="3771900" cy="3771900"/>
          </a:xfrm>
          <a:prstGeom prst="rect">
            <a:avLst/>
          </a:prstGeom>
        </p:spPr>
      </p:pic>
    </p:spTree>
    <p:extLst>
      <p:ext uri="{BB962C8B-B14F-4D97-AF65-F5344CB8AC3E}">
        <p14:creationId xmlns:p14="http://schemas.microsoft.com/office/powerpoint/2010/main" val="1985378581"/>
      </p:ext>
    </p:extLst>
  </p:cSld>
  <p:clrMapOvr>
    <a:masterClrMapping/>
  </p:clrMapOvr>
</p:sld>
</file>

<file path=ppt/theme/theme1.xml><?xml version="1.0" encoding="utf-8"?>
<a:theme xmlns:a="http://schemas.openxmlformats.org/drawingml/2006/main" name="DI2X">
  <a:themeElements>
    <a:clrScheme name="DI2X theme colors">
      <a:dk1>
        <a:srgbClr val="162122"/>
      </a:dk1>
      <a:lt1>
        <a:srgbClr val="FFFFFF"/>
      </a:lt1>
      <a:dk2>
        <a:srgbClr val="4D7C8B"/>
      </a:dk2>
      <a:lt2>
        <a:srgbClr val="94ADAA"/>
      </a:lt2>
      <a:accent1>
        <a:srgbClr val="114A61"/>
      </a:accent1>
      <a:accent2>
        <a:srgbClr val="AEA07E"/>
      </a:accent2>
      <a:accent3>
        <a:srgbClr val="2E3A3B"/>
      </a:accent3>
      <a:accent4>
        <a:srgbClr val="EC7239"/>
      </a:accent4>
      <a:accent5>
        <a:srgbClr val="FFE12B"/>
      </a:accent5>
      <a:accent6>
        <a:srgbClr val="646C4E"/>
      </a:accent6>
      <a:hlink>
        <a:srgbClr val="646C4E"/>
      </a:hlink>
      <a:folHlink>
        <a:srgbClr val="092530"/>
      </a:folHlink>
    </a:clrScheme>
    <a:fontScheme name="Di2xFont">
      <a:majorFont>
        <a:latin typeface="IBM Plex Serif"/>
        <a:ea typeface=""/>
        <a:cs typeface=""/>
      </a:majorFont>
      <a:minorFont>
        <a:latin typeface="IBM Plex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I2X" id="{08011D53-CED3-4B72-B53D-98B44B876C98}" vid="{547A3C63-3CB2-47EC-8A83-D91F8CEE3CC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174</TotalTime>
  <Words>858</Words>
  <Application>Microsoft Office PowerPoint</Application>
  <PresentationFormat>Widescreen</PresentationFormat>
  <Paragraphs>61</Paragraphs>
  <Slides>11</Slides>
  <Notes>1</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11</vt:i4>
      </vt:variant>
    </vt:vector>
  </HeadingPairs>
  <TitlesOfParts>
    <vt:vector size="17" baseType="lpstr">
      <vt:lpstr>Arial</vt:lpstr>
      <vt:lpstr>Bahnschrift SemiLight SemiConde</vt:lpstr>
      <vt:lpstr>Calibri</vt:lpstr>
      <vt:lpstr>IBM Plex Sans</vt:lpstr>
      <vt:lpstr>IBM Plex Serif</vt:lpstr>
      <vt:lpstr>DI2X</vt:lpstr>
      <vt:lpstr>Ledelse i en AI tidsalder: Værktøjer til succes </vt:lpstr>
      <vt:lpstr>PowerPoint-præsentation</vt:lpstr>
      <vt:lpstr>PowerPoint-præsentation</vt:lpstr>
      <vt:lpstr>Anvendelse af AI </vt:lpstr>
      <vt:lpstr>PowerPoint-præsentation</vt:lpstr>
      <vt:lpstr>PowerPoint-præsentation</vt:lpstr>
      <vt:lpstr>PowerPoint-præsentation</vt:lpstr>
      <vt:lpstr>PowerPoint-præsentation</vt:lpstr>
      <vt:lpstr>PowerPoint-præsentation</vt:lpstr>
      <vt:lpstr>PowerPoint-præsentation</vt:lpstr>
      <vt:lpstr>Og mit sidste råd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endnu en hype  - vi har jo været i gang længe</dc:title>
  <dc:creator>Pernille Kræmmergaard</dc:creator>
  <cp:lastModifiedBy>Pernille Kræmmergaard</cp:lastModifiedBy>
  <cp:revision>2</cp:revision>
  <dcterms:created xsi:type="dcterms:W3CDTF">2023-10-09T17:05:54Z</dcterms:created>
  <dcterms:modified xsi:type="dcterms:W3CDTF">2023-10-12T07:26:53Z</dcterms:modified>
</cp:coreProperties>
</file>